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notesSlides/notesSlide1.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notesSlides/notesSlide2.xml" ContentType="application/vnd.openxmlformats-officedocument.presentationml.notesSlide+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charts/chart1.xml" ContentType="application/vnd.openxmlformats-officedocument.drawingml.chart+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ink/ink1.xml" ContentType="application/inkml+xml"/>
  <Override PartName="/ppt/charts/colors1.xml" ContentType="application/vnd.ms-office.chartcolorstyle+xml"/>
  <Override PartName="/ppt/charts/style1.xml" ContentType="application/vnd.ms-office.chartstyl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2"/>
  </p:sldMasterIdLst>
  <p:notesMasterIdLst>
    <p:notesMasterId r:id="rId30"/>
  </p:notesMasterIdLst>
  <p:handoutMasterIdLst>
    <p:handoutMasterId r:id="rId31"/>
  </p:handoutMasterIdLst>
  <p:sldIdLst>
    <p:sldId id="409" r:id="rId3"/>
    <p:sldId id="410" r:id="rId4"/>
    <p:sldId id="411" r:id="rId5"/>
    <p:sldId id="412" r:id="rId6"/>
    <p:sldId id="414" r:id="rId7"/>
    <p:sldId id="415" r:id="rId8"/>
    <p:sldId id="413" r:id="rId9"/>
    <p:sldId id="416" r:id="rId10"/>
    <p:sldId id="417" r:id="rId11"/>
    <p:sldId id="420" r:id="rId12"/>
    <p:sldId id="434" r:id="rId13"/>
    <p:sldId id="418" r:id="rId14"/>
    <p:sldId id="419" r:id="rId15"/>
    <p:sldId id="421" r:id="rId16"/>
    <p:sldId id="423" r:id="rId17"/>
    <p:sldId id="422" r:id="rId18"/>
    <p:sldId id="424" r:id="rId19"/>
    <p:sldId id="427" r:id="rId20"/>
    <p:sldId id="426" r:id="rId21"/>
    <p:sldId id="430" r:id="rId22"/>
    <p:sldId id="429" r:id="rId23"/>
    <p:sldId id="431" r:id="rId24"/>
    <p:sldId id="428" r:id="rId25"/>
    <p:sldId id="449" r:id="rId26"/>
    <p:sldId id="448" r:id="rId27"/>
    <p:sldId id="450" r:id="rId28"/>
    <p:sldId id="451" r:id="rId29"/>
  </p:sldIdLst>
  <p:sldSz cx="12192000" cy="6858000"/>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246" userDrawn="1">
          <p15:clr>
            <a:srgbClr val="A4A3A4"/>
          </p15:clr>
        </p15:guide>
        <p15:guide id="2" pos="383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A90A7"/>
    <a:srgbClr val="DC8680"/>
    <a:srgbClr val="5272A7"/>
    <a:srgbClr val="FCCFDD"/>
    <a:srgbClr val="FAE0E6"/>
    <a:srgbClr val="DCDCDC"/>
    <a:srgbClr val="F0F0F0"/>
    <a:srgbClr val="E6E6E6"/>
    <a:srgbClr val="C8C8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1445" autoAdjust="0"/>
  </p:normalViewPr>
  <p:slideViewPr>
    <p:cSldViewPr snapToGrid="0" showGuides="1">
      <p:cViewPr>
        <p:scale>
          <a:sx n="90" d="100"/>
          <a:sy n="90" d="100"/>
        </p:scale>
        <p:origin x="-1464" y="-660"/>
      </p:cViewPr>
      <p:guideLst>
        <p:guide orient="horz" pos="2246"/>
        <p:guide pos="3839"/>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Microsoft_Excel____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房地产开发投资完成累计值（万亿元）</c:v>
                </c:pt>
              </c:strCache>
            </c:strRef>
          </c:tx>
          <c:spPr>
            <a:solidFill>
              <a:schemeClr val="accent1"/>
            </a:solidFill>
            <a:ln>
              <a:noFill/>
            </a:ln>
            <a:effectLst/>
          </c:spPr>
          <c:invertIfNegative val="0"/>
          <c:dPt>
            <c:idx val="0"/>
            <c:invertIfNegative val="0"/>
            <c:bubble3D val="0"/>
            <c:spPr>
              <a:solidFill>
                <a:schemeClr val="accent2"/>
              </a:solidFill>
              <a:ln>
                <a:noFill/>
              </a:ln>
              <a:effectLst/>
            </c:spPr>
          </c:dPt>
          <c:dPt>
            <c:idx val="1"/>
            <c:invertIfNegative val="0"/>
            <c:bubble3D val="0"/>
          </c:dPt>
          <c:dPt>
            <c:idx val="2"/>
            <c:invertIfNegative val="0"/>
            <c:bubble3D val="0"/>
            <c:spPr>
              <a:solidFill>
                <a:schemeClr val="accent2"/>
              </a:solidFill>
              <a:ln>
                <a:noFill/>
              </a:ln>
              <a:effectLst/>
            </c:spPr>
          </c:dPt>
          <c:dPt>
            <c:idx val="3"/>
            <c:invertIfNegative val="0"/>
            <c:bubble3D val="0"/>
          </c:dPt>
          <c:dPt>
            <c:idx val="4"/>
            <c:invertIfNegative val="0"/>
            <c:bubble3D val="0"/>
            <c:spPr>
              <a:solidFill>
                <a:schemeClr val="accent2"/>
              </a:solidFill>
              <a:ln>
                <a:noFill/>
              </a:ln>
              <a:effectLst/>
            </c:spPr>
          </c:dPt>
          <c:dLbls>
            <c:dLbl>
              <c:idx val="0"/>
              <c:layout/>
              <c:tx>
                <c:rich>
                  <a:bodyPr/>
                  <a:lstStyle/>
                  <a:p>
                    <a:r>
                      <a:rPr lang="en-US" dirty="0">
                        <a:latin typeface="思源黑体" panose="020B0500000000000000" pitchFamily="34" charset="-122"/>
                        <a:ea typeface="思源黑体" panose="020B0500000000000000" pitchFamily="34" charset="-122"/>
                      </a:rPr>
                      <a:t>10.26</a:t>
                    </a:r>
                  </a:p>
                </c:rich>
              </c:tx>
              <c:dLblPos val="outEnd"/>
              <c:showLegendKey val="0"/>
              <c:showVal val="1"/>
              <c:showCatName val="0"/>
              <c:showSerName val="0"/>
              <c:showPercent val="0"/>
              <c:showBubbleSize val="0"/>
              <c:extLst>
                <c:ext xmlns:c15="http://schemas.microsoft.com/office/drawing/2012/chart" uri="{CE6537A1-D6FC-4f65-9D91-7224C49458BB}"/>
              </c:extLst>
            </c:dLbl>
            <c:dLbl>
              <c:idx val="1"/>
              <c:layout/>
              <c:tx>
                <c:rich>
                  <a:bodyPr/>
                  <a:lstStyle/>
                  <a:p>
                    <a:r>
                      <a:rPr lang="en-US" dirty="0">
                        <a:latin typeface="思源黑体" panose="020B0500000000000000" pitchFamily="34" charset="-122"/>
                        <a:ea typeface="思源黑体" panose="020B0500000000000000" pitchFamily="34" charset="-122"/>
                      </a:rPr>
                      <a:t>10.98</a:t>
                    </a:r>
                  </a:p>
                </c:rich>
              </c:tx>
              <c:dLblPos val="outEnd"/>
              <c:showLegendKey val="0"/>
              <c:showVal val="1"/>
              <c:showCatName val="0"/>
              <c:showSerName val="0"/>
              <c:showPercent val="0"/>
              <c:showBubbleSize val="0"/>
              <c:extLst>
                <c:ext xmlns:c15="http://schemas.microsoft.com/office/drawing/2012/chart" uri="{CE6537A1-D6FC-4f65-9D91-7224C49458BB}"/>
              </c:extLst>
            </c:dLbl>
            <c:dLbl>
              <c:idx val="2"/>
              <c:layout/>
              <c:tx>
                <c:rich>
                  <a:bodyPr/>
                  <a:lstStyle/>
                  <a:p>
                    <a:r>
                      <a:rPr lang="en-US" dirty="0">
                        <a:latin typeface="思源黑体" panose="020B0500000000000000" pitchFamily="34" charset="-122"/>
                        <a:ea typeface="思源黑体" panose="020B0500000000000000" pitchFamily="34" charset="-122"/>
                      </a:rPr>
                      <a:t>12.03</a:t>
                    </a:r>
                  </a:p>
                </c:rich>
              </c:tx>
              <c:dLblPos val="outEnd"/>
              <c:showLegendKey val="0"/>
              <c:showVal val="1"/>
              <c:showCatName val="0"/>
              <c:showSerName val="0"/>
              <c:showPercent val="0"/>
              <c:showBubbleSize val="0"/>
              <c:extLst>
                <c:ext xmlns:c15="http://schemas.microsoft.com/office/drawing/2012/chart" uri="{CE6537A1-D6FC-4f65-9D91-7224C49458BB}"/>
              </c:extLst>
            </c:dLbl>
            <c:dLbl>
              <c:idx val="3"/>
              <c:layout/>
              <c:tx>
                <c:rich>
                  <a:bodyPr/>
                  <a:lstStyle/>
                  <a:p>
                    <a:r>
                      <a:rPr lang="en-US" dirty="0">
                        <a:latin typeface="思源黑体" panose="020B0500000000000000" pitchFamily="34" charset="-122"/>
                        <a:ea typeface="思源黑体" panose="020B0500000000000000" pitchFamily="34" charset="-122"/>
                      </a:rPr>
                      <a:t>13.22</a:t>
                    </a:r>
                  </a:p>
                </c:rich>
              </c:tx>
              <c:dLblPos val="outEnd"/>
              <c:showLegendKey val="0"/>
              <c:showVal val="1"/>
              <c:showCatName val="0"/>
              <c:showSerName val="0"/>
              <c:showPercent val="0"/>
              <c:showBubbleSize val="0"/>
              <c:extLst>
                <c:ext xmlns:c15="http://schemas.microsoft.com/office/drawing/2012/chart" uri="{CE6537A1-D6FC-4f65-9D91-7224C49458BB}"/>
              </c:extLst>
            </c:dLbl>
            <c:dLbl>
              <c:idx val="4"/>
              <c:layout/>
              <c:tx>
                <c:rich>
                  <a:bodyPr/>
                  <a:lstStyle/>
                  <a:p>
                    <a:r>
                      <a:rPr lang="en-US" dirty="0">
                        <a:latin typeface="思源黑体" panose="020B0500000000000000" pitchFamily="34" charset="-122"/>
                        <a:ea typeface="思源黑体" panose="020B0500000000000000" pitchFamily="34" charset="-122"/>
                      </a:rPr>
                      <a:t>14.14</a:t>
                    </a:r>
                  </a:p>
                </c:rich>
              </c:tx>
              <c:dLblPos val="outEnd"/>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lstStyle/>
              <a:p>
                <a:pPr>
                  <a:defRPr lang="zh-CN" sz="1195" b="0" i="0" u="none" strike="noStrike" kern="1200" baseline="0">
                    <a:solidFill>
                      <a:schemeClr val="tx2"/>
                    </a:solidFill>
                    <a:latin typeface="+mn-lt"/>
                    <a:ea typeface="+mn-ea"/>
                    <a:cs typeface="+mn-ea"/>
                    <a:sym typeface="+mn-lt"/>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2">
                          <a:lumMod val="35000"/>
                          <a:lumOff val="65000"/>
                        </a:schemeClr>
                      </a:solidFill>
                    </a:ln>
                    <a:effectLst/>
                  </c:spPr>
                </c15:leaderLines>
              </c:ext>
            </c:extLst>
          </c:dLbls>
          <c:cat>
            <c:strRef>
              <c:f>Sheet1!$A$2:$A$6</c:f>
              <c:strCache>
                <c:ptCount val="5"/>
                <c:pt idx="0">
                  <c:v>2018年</c:v>
                </c:pt>
                <c:pt idx="1">
                  <c:v>2019年</c:v>
                </c:pt>
                <c:pt idx="2">
                  <c:v>2020年</c:v>
                </c:pt>
                <c:pt idx="3">
                  <c:v>2021年</c:v>
                </c:pt>
                <c:pt idx="4">
                  <c:v>2022年</c:v>
                </c:pt>
              </c:strCache>
            </c:strRef>
          </c:cat>
          <c:val>
            <c:numRef>
              <c:f>Sheet1!$B$2:$B$6</c:f>
              <c:numCache>
                <c:formatCode>General</c:formatCode>
                <c:ptCount val="5"/>
                <c:pt idx="0">
                  <c:v>10.26</c:v>
                </c:pt>
                <c:pt idx="1">
                  <c:v>10.98</c:v>
                </c:pt>
                <c:pt idx="2">
                  <c:v>12.03</c:v>
                </c:pt>
                <c:pt idx="3">
                  <c:v>13.22</c:v>
                </c:pt>
                <c:pt idx="4">
                  <c:v>14.14</c:v>
                </c:pt>
              </c:numCache>
            </c:numRef>
          </c:val>
        </c:ser>
        <c:dLbls>
          <c:showLegendKey val="0"/>
          <c:showVal val="0"/>
          <c:showCatName val="0"/>
          <c:showSerName val="0"/>
          <c:showPercent val="0"/>
          <c:showBubbleSize val="0"/>
        </c:dLbls>
        <c:gapWidth val="100"/>
        <c:overlap val="-24"/>
        <c:axId val="82077952"/>
        <c:axId val="94800128"/>
      </c:barChart>
      <c:catAx>
        <c:axId val="82077952"/>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2"/>
                </a:solidFill>
                <a:latin typeface="+mn-lt"/>
                <a:ea typeface="+mn-ea"/>
                <a:cs typeface="+mn-ea"/>
                <a:sym typeface="+mn-lt"/>
              </a:defRPr>
            </a:pPr>
            <a:endParaRPr lang="zh-CN"/>
          </a:p>
        </c:txPr>
        <c:crossAx val="94800128"/>
        <c:crosses val="autoZero"/>
        <c:auto val="1"/>
        <c:lblAlgn val="ctr"/>
        <c:lblOffset val="100"/>
        <c:noMultiLvlLbl val="0"/>
      </c:catAx>
      <c:valAx>
        <c:axId val="94800128"/>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2"/>
                </a:solidFill>
                <a:latin typeface="+mn-lt"/>
                <a:ea typeface="+mn-ea"/>
                <a:cs typeface="+mn-ea"/>
                <a:sym typeface="+mn-lt"/>
              </a:defRPr>
            </a:pPr>
            <a:endParaRPr lang="zh-CN"/>
          </a:p>
        </c:txPr>
        <c:crossAx val="82077952"/>
        <c:crosses val="autoZero"/>
        <c:crossBetween val="between"/>
      </c:valAx>
      <c:spPr>
        <a:noFill/>
        <a:ln>
          <a:noFill/>
        </a:ln>
        <a:effectLst/>
      </c:spPr>
    </c:plotArea>
    <c:plotVisOnly val="1"/>
    <c:dispBlanksAs val="gap"/>
    <c:showDLblsOverMax val="0"/>
  </c:chart>
  <c:spPr>
    <a:noFill/>
    <a:ln>
      <a:noFill/>
    </a:ln>
    <a:effectLst/>
  </c:spPr>
  <c:txPr>
    <a:bodyPr/>
    <a:lstStyle/>
    <a:p>
      <a:pPr>
        <a:defRPr lang="zh-CN">
          <a:latin typeface="+mn-lt"/>
          <a:ea typeface="+mn-ea"/>
          <a:cs typeface="+mn-ea"/>
          <a:sym typeface="+mn-lt"/>
        </a:defRPr>
      </a:pPr>
      <a:endParaRPr lang="zh-CN"/>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1195"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5"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5" kern="1200"/>
  </cs:chartArea>
  <cs:dataLabel>
    <cs:lnRef idx="0"/>
    <cs:fillRef idx="0"/>
    <cs:effectRef idx="0"/>
    <cs:fontRef idx="minor">
      <a:schemeClr val="tx2"/>
    </cs:fontRef>
    <cs:defRPr sz="1195"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5"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5"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3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5"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5" kern="1200"/>
  </cs:valueAxis>
  <cs:wall>
    <cs:lnRef idx="0"/>
    <cs:fillRef idx="0"/>
    <cs:effectRef idx="0"/>
    <cs:fontRef idx="minor">
      <a:schemeClr val="tx2"/>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思源黑体旧字形 Light" panose="020B0300000000000000" charset="-128"/>
                <a:ea typeface="思源黑体旧字形 Light" panose="020B0300000000000000" charset="-128"/>
                <a:cs typeface="思源黑体旧字形 Light" panose="020B0300000000000000" charset="-128"/>
              </a:rPr>
              <a:t>2024/10/19</a:t>
            </a:fld>
            <a:endParaRPr lang="zh-CN" altLang="en-US">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思源黑体旧字形 Light" panose="020B0300000000000000" charset="-128"/>
                <a:ea typeface="思源黑体旧字形 Light" panose="020B0300000000000000" charset="-128"/>
                <a:cs typeface="思源黑体旧字形 Light" panose="020B0300000000000000" charset="-128"/>
              </a:rPr>
              <a:t>‹#›</a:t>
            </a:fld>
            <a:endParaRPr lang="zh-CN" altLang="en-US">
              <a:latin typeface="思源黑体旧字形 Light" panose="020B0300000000000000" charset="-128"/>
              <a:ea typeface="思源黑体旧字形 Light" panose="020B0300000000000000" charset="-128"/>
              <a:cs typeface="思源黑体旧字形 Light" panose="020B0300000000000000" charset="-128"/>
            </a:endParaRPr>
          </a:p>
        </p:txBody>
      </p:sp>
    </p:spTree>
    <p:extLst>
      <p:ext uri="{BB962C8B-B14F-4D97-AF65-F5344CB8AC3E}">
        <p14:creationId xmlns:p14="http://schemas.microsoft.com/office/powerpoint/2010/main" val="191305374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2-28T08:59:41.401"/>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media/image1.jpeg>
</file>

<file path=ppt/media/image10.png>
</file>

<file path=ppt/media/image11.png>
</file>

<file path=ppt/media/image11.svg>
</file>

<file path=ppt/media/image12.png>
</file>

<file path=ppt/media/image12.svg>
</file>

<file path=ppt/media/image13.jpeg>
</file>

<file path=ppt/media/image14.jpeg>
</file>

<file path=ppt/media/image14.svg>
</file>

<file path=ppt/media/image15.jpeg>
</file>

<file path=ppt/media/image15.svg>
</file>

<file path=ppt/media/image16.jpeg>
</file>

<file path=ppt/media/image16.svg>
</file>

<file path=ppt/media/image17.jpeg>
</file>

<file path=ppt/media/image18.jpeg>
</file>

<file path=ppt/media/image19.png>
</file>

<file path=ppt/media/image19.svg>
</file>

<file path=ppt/media/image2.png>
</file>

<file path=ppt/media/image20.png>
</file>

<file path=ppt/media/image21.png>
</file>

<file path=ppt/media/image21.svg>
</file>

<file path=ppt/media/image23.svg>
</file>

<file path=ppt/media/image3.jpeg>
</file>

<file path=ppt/media/image3.svg>
</file>

<file path=ppt/media/image4.jpeg>
</file>

<file path=ppt/media/image5.png>
</file>

<file path=ppt/media/image6.png>
</file>

<file path=ppt/media/image7.png>
</file>

<file path=ppt/media/image7.svg>
</file>

<file path=ppt/media/image8.png>
</file>

<file path=ppt/media/image9.jpe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旧字形 Light" panose="020B0300000000000000" charset="-128"/>
                <a:ea typeface="思源黑体旧字形 Light" panose="020B0300000000000000" charset="-128"/>
                <a:cs typeface="思源黑体旧字形 Light" panose="020B0300000000000000" charset="-128"/>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旧字形 Light" panose="020B0300000000000000" charset="-128"/>
                <a:ea typeface="思源黑体旧字形 Light" panose="020B0300000000000000" charset="-128"/>
                <a:cs typeface="思源黑体旧字形 Light" panose="020B0300000000000000" charset="-128"/>
              </a:defRPr>
            </a:lvl1pPr>
          </a:lstStyle>
          <a:p>
            <a:fld id="{D2A48B96-639E-45A3-A0BA-2464DFDB1FAA}" type="datetimeFigureOut">
              <a:rPr lang="zh-CN" altLang="en-US" smtClean="0"/>
              <a:t>2024/10/19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旧字形 Light" panose="020B0300000000000000" charset="-128"/>
                <a:ea typeface="思源黑体旧字形 Light" panose="020B0300000000000000" charset="-128"/>
                <a:cs typeface="思源黑体旧字形 Light" panose="020B0300000000000000" charset="-128"/>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旧字形 Light" panose="020B0300000000000000" charset="-128"/>
                <a:ea typeface="思源黑体旧字形 Light" panose="020B0300000000000000" charset="-128"/>
                <a:cs typeface="思源黑体旧字形 Light" panose="020B0300000000000000" charset="-128"/>
              </a:defRPr>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1057549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旧字形 Light" panose="020B0300000000000000" charset="-128"/>
        <a:ea typeface="思源黑体旧字形 Light" panose="020B0300000000000000" charset="-128"/>
        <a:cs typeface="思源黑体旧字形 Light" panose="020B0300000000000000" charset="-128"/>
      </a:defRPr>
    </a:lvl1pPr>
    <a:lvl2pPr marL="457200" algn="l" defTabSz="914400" rtl="0" eaLnBrk="1" latinLnBrk="0" hangingPunct="1">
      <a:defRPr sz="1200" kern="1200">
        <a:solidFill>
          <a:schemeClr val="tx1"/>
        </a:solidFill>
        <a:latin typeface="思源黑体旧字形 Light" panose="020B0300000000000000" charset="-128"/>
        <a:ea typeface="思源黑体旧字形 Light" panose="020B0300000000000000" charset="-128"/>
        <a:cs typeface="思源黑体旧字形 Light" panose="020B0300000000000000" charset="-128"/>
      </a:defRPr>
    </a:lvl2pPr>
    <a:lvl3pPr marL="914400" algn="l" defTabSz="914400" rtl="0" eaLnBrk="1" latinLnBrk="0" hangingPunct="1">
      <a:defRPr sz="1200" kern="1200">
        <a:solidFill>
          <a:schemeClr val="tx1"/>
        </a:solidFill>
        <a:latin typeface="思源黑体旧字形 Light" panose="020B0300000000000000" charset="-128"/>
        <a:ea typeface="思源黑体旧字形 Light" panose="020B0300000000000000" charset="-128"/>
        <a:cs typeface="思源黑体旧字形 Light" panose="020B0300000000000000" charset="-128"/>
      </a:defRPr>
    </a:lvl3pPr>
    <a:lvl4pPr marL="1371600" algn="l" defTabSz="914400" rtl="0" eaLnBrk="1" latinLnBrk="0" hangingPunct="1">
      <a:defRPr sz="1200" kern="1200">
        <a:solidFill>
          <a:schemeClr val="tx1"/>
        </a:solidFill>
        <a:latin typeface="思源黑体旧字形 Light" panose="020B0300000000000000" charset="-128"/>
        <a:ea typeface="思源黑体旧字形 Light" panose="020B0300000000000000" charset="-128"/>
        <a:cs typeface="思源黑体旧字形 Light" panose="020B0300000000000000" charset="-128"/>
      </a:defRPr>
    </a:lvl4pPr>
    <a:lvl5pPr marL="1828800" algn="l" defTabSz="914400" rtl="0" eaLnBrk="1" latinLnBrk="0" hangingPunct="1">
      <a:defRPr sz="1200" kern="1200">
        <a:solidFill>
          <a:schemeClr val="tx1"/>
        </a:solidFill>
        <a:latin typeface="思源黑体旧字形 Light" panose="020B0300000000000000" charset="-128"/>
        <a:ea typeface="思源黑体旧字形 Light" panose="020B0300000000000000" charset="-128"/>
        <a:cs typeface="思源黑体旧字形 Light" panose="020B0300000000000000" charset="-128"/>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latin typeface="微软雅黑" panose="020B0503020204020204" pitchFamily="34" charset="-122"/>
                <a:ea typeface="微软雅黑" panose="020B0503020204020204" pitchFamily="34" charset="-122"/>
              </a:rPr>
              <a:t>模板来自于：第一</a:t>
            </a:r>
            <a:r>
              <a:rPr lang="en-US" altLang="zh-CN" sz="1200" dirty="0" smtClean="0">
                <a:latin typeface="微软雅黑" panose="020B0503020204020204" pitchFamily="34" charset="-122"/>
                <a:ea typeface="微软雅黑" panose="020B0503020204020204" pitchFamily="34" charset="-122"/>
              </a:rPr>
              <a:t>PPT</a:t>
            </a:r>
            <a:r>
              <a:rPr lang="zh-CN" altLang="en-US" sz="1200" dirty="0" smtClean="0">
                <a:latin typeface="微软雅黑" panose="020B0503020204020204" pitchFamily="34" charset="-122"/>
                <a:ea typeface="微软雅黑" panose="020B0503020204020204" pitchFamily="34" charset="-122"/>
              </a:rPr>
              <a:t> </a:t>
            </a:r>
            <a:r>
              <a:rPr lang="en-US" altLang="zh-CN" sz="1200" dirty="0" smtClean="0">
                <a:latin typeface="微软雅黑" panose="020B0503020204020204" pitchFamily="34" charset="-122"/>
                <a:ea typeface="微软雅黑" panose="020B0503020204020204" pitchFamily="34" charset="-122"/>
              </a:rPr>
              <a:t>https://www.1ppt.com/</a:t>
            </a:r>
            <a:endParaRPr lang="zh-CN" altLang="en-US" sz="1200" dirty="0" smtClean="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extLst>
      <p:ext uri="{BB962C8B-B14F-4D97-AF65-F5344CB8AC3E}">
        <p14:creationId xmlns:p14="http://schemas.microsoft.com/office/powerpoint/2010/main" val="2291429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p:transition advTm="2000">
    <p:wedg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153" name="矩形 152"/>
          <p:cNvSpPr/>
          <p:nvPr userDrawn="1"/>
        </p:nvSpPr>
        <p:spPr>
          <a:xfrm rot="16200000">
            <a:off x="238761" y="-248285"/>
            <a:ext cx="225425" cy="702945"/>
          </a:xfrm>
          <a:prstGeom prst="rect">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3" name="矩形 12"/>
          <p:cNvSpPr/>
          <p:nvPr userDrawn="1"/>
        </p:nvSpPr>
        <p:spPr>
          <a:xfrm rot="16200000">
            <a:off x="191770" y="461645"/>
            <a:ext cx="189230" cy="183515"/>
          </a:xfrm>
          <a:prstGeom prst="rect">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4" name="文本框 13"/>
          <p:cNvSpPr txBox="1"/>
          <p:nvPr userDrawn="1"/>
        </p:nvSpPr>
        <p:spPr>
          <a:xfrm>
            <a:off x="355602" y="262257"/>
            <a:ext cx="2842895" cy="615553"/>
          </a:xfrm>
          <a:prstGeom prst="rect">
            <a:avLst/>
          </a:prstGeom>
          <a:noFill/>
        </p:spPr>
        <p:txBody>
          <a:bodyPr wrap="square" rtlCol="0" anchor="t">
            <a:spAutoFit/>
          </a:bodyPr>
          <a:lstStyle/>
          <a:p>
            <a:pPr algn="dist"/>
            <a:r>
              <a:rPr lang="zh-CN" altLang="en-US" sz="3400">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研究背景意义</a:t>
            </a:r>
          </a:p>
        </p:txBody>
      </p:sp>
      <p:sp>
        <p:nvSpPr>
          <p:cNvPr id="91" name="图形"/>
          <p:cNvSpPr/>
          <p:nvPr userDrawn="1"/>
        </p:nvSpPr>
        <p:spPr>
          <a:xfrm>
            <a:off x="0" y="6705600"/>
            <a:ext cx="12192635" cy="190500"/>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spTree>
  </p:cSld>
  <p:clrMapOvr>
    <a:masterClrMapping/>
  </p:clrMapOvr>
  <p:transition advTm="2000">
    <p:wedge/>
  </p:transition>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wipe(left)">
                                      <p:cBhvr>
                                        <p:cTn id="7"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bldLvl="0" animBg="1"/>
      <p:bldP spid="91" grpId="1"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53" name="矩形 152"/>
          <p:cNvSpPr/>
          <p:nvPr userDrawn="1"/>
        </p:nvSpPr>
        <p:spPr>
          <a:xfrm rot="16200000">
            <a:off x="238761" y="-248285"/>
            <a:ext cx="225425" cy="702945"/>
          </a:xfrm>
          <a:prstGeom prst="rect">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3" name="矩形 12"/>
          <p:cNvSpPr/>
          <p:nvPr userDrawn="1"/>
        </p:nvSpPr>
        <p:spPr>
          <a:xfrm rot="16200000">
            <a:off x="191770" y="461645"/>
            <a:ext cx="189230" cy="183515"/>
          </a:xfrm>
          <a:prstGeom prst="rect">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4" name="文本框 13"/>
          <p:cNvSpPr txBox="1"/>
          <p:nvPr userDrawn="1"/>
        </p:nvSpPr>
        <p:spPr>
          <a:xfrm>
            <a:off x="355602" y="262257"/>
            <a:ext cx="2842895" cy="615553"/>
          </a:xfrm>
          <a:prstGeom prst="rect">
            <a:avLst/>
          </a:prstGeom>
          <a:noFill/>
        </p:spPr>
        <p:txBody>
          <a:bodyPr wrap="square" rtlCol="0" anchor="t">
            <a:spAutoFit/>
          </a:bodyPr>
          <a:lstStyle/>
          <a:p>
            <a:pPr lvl="0" algn="dist">
              <a:buClrTx/>
              <a:buSzTx/>
              <a:buFontTx/>
            </a:pPr>
            <a:r>
              <a:rPr lang="zh-CN" altLang="en-US" sz="3400">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研究方法思路</a:t>
            </a:r>
          </a:p>
        </p:txBody>
      </p:sp>
      <p:sp>
        <p:nvSpPr>
          <p:cNvPr id="91" name="图形"/>
          <p:cNvSpPr/>
          <p:nvPr userDrawn="1"/>
        </p:nvSpPr>
        <p:spPr>
          <a:xfrm>
            <a:off x="0" y="6705600"/>
            <a:ext cx="12192635" cy="190500"/>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spTree>
  </p:cSld>
  <p:clrMapOvr>
    <a:masterClrMapping/>
  </p:clrMapOvr>
  <p:transition advTm="2000">
    <p:wedge/>
  </p:transition>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wipe(left)">
                                      <p:cBhvr>
                                        <p:cTn id="7"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bldLvl="0" animBg="1"/>
      <p:bldP spid="91" grpId="1"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153" name="矩形 152"/>
          <p:cNvSpPr/>
          <p:nvPr userDrawn="1"/>
        </p:nvSpPr>
        <p:spPr>
          <a:xfrm rot="16200000">
            <a:off x="238761" y="-248285"/>
            <a:ext cx="225425" cy="702945"/>
          </a:xfrm>
          <a:prstGeom prst="rect">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3" name="矩形 12"/>
          <p:cNvSpPr/>
          <p:nvPr userDrawn="1"/>
        </p:nvSpPr>
        <p:spPr>
          <a:xfrm rot="16200000">
            <a:off x="191770" y="461645"/>
            <a:ext cx="189230" cy="183515"/>
          </a:xfrm>
          <a:prstGeom prst="rect">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4" name="文本框 13"/>
          <p:cNvSpPr txBox="1"/>
          <p:nvPr userDrawn="1"/>
        </p:nvSpPr>
        <p:spPr>
          <a:xfrm>
            <a:off x="355602" y="262257"/>
            <a:ext cx="2842895" cy="615553"/>
          </a:xfrm>
          <a:prstGeom prst="rect">
            <a:avLst/>
          </a:prstGeom>
          <a:noFill/>
        </p:spPr>
        <p:txBody>
          <a:bodyPr wrap="square" rtlCol="0" anchor="t">
            <a:spAutoFit/>
          </a:bodyPr>
          <a:lstStyle/>
          <a:p>
            <a:pPr lvl="0" algn="dist">
              <a:buClrTx/>
              <a:buSzTx/>
              <a:buFontTx/>
            </a:pPr>
            <a:r>
              <a:rPr lang="zh-CN" altLang="en-US" sz="3400">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研究成果应用</a:t>
            </a:r>
          </a:p>
        </p:txBody>
      </p:sp>
      <p:sp>
        <p:nvSpPr>
          <p:cNvPr id="91" name="图形"/>
          <p:cNvSpPr/>
          <p:nvPr userDrawn="1"/>
        </p:nvSpPr>
        <p:spPr>
          <a:xfrm>
            <a:off x="0" y="6705600"/>
            <a:ext cx="12192635" cy="190500"/>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spTree>
  </p:cSld>
  <p:clrMapOvr>
    <a:masterClrMapping/>
  </p:clrMapOvr>
  <p:transition advTm="2000">
    <p:wedge/>
  </p:transition>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wipe(left)">
                                      <p:cBhvr>
                                        <p:cTn id="7"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bldLvl="0" animBg="1"/>
      <p:bldP spid="91" grpId="1"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153" name="矩形 152"/>
          <p:cNvSpPr/>
          <p:nvPr userDrawn="1"/>
        </p:nvSpPr>
        <p:spPr>
          <a:xfrm rot="16200000">
            <a:off x="238761" y="-248285"/>
            <a:ext cx="225425" cy="702945"/>
          </a:xfrm>
          <a:prstGeom prst="rect">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3" name="矩形 12"/>
          <p:cNvSpPr/>
          <p:nvPr userDrawn="1"/>
        </p:nvSpPr>
        <p:spPr>
          <a:xfrm rot="16200000">
            <a:off x="191770" y="461645"/>
            <a:ext cx="189230" cy="183515"/>
          </a:xfrm>
          <a:prstGeom prst="rect">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4" name="文本框 13"/>
          <p:cNvSpPr txBox="1"/>
          <p:nvPr userDrawn="1"/>
        </p:nvSpPr>
        <p:spPr>
          <a:xfrm>
            <a:off x="355602" y="262257"/>
            <a:ext cx="2842895" cy="615553"/>
          </a:xfrm>
          <a:prstGeom prst="rect">
            <a:avLst/>
          </a:prstGeom>
          <a:noFill/>
        </p:spPr>
        <p:txBody>
          <a:bodyPr wrap="square" rtlCol="0" anchor="t">
            <a:spAutoFit/>
          </a:bodyPr>
          <a:lstStyle/>
          <a:p>
            <a:pPr lvl="0" algn="dist">
              <a:buClrTx/>
              <a:buSzTx/>
              <a:buFontTx/>
            </a:pPr>
            <a:r>
              <a:rPr lang="zh-CN" altLang="en-US" sz="3400">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相关建议总结</a:t>
            </a:r>
          </a:p>
        </p:txBody>
      </p:sp>
      <p:sp>
        <p:nvSpPr>
          <p:cNvPr id="91" name="图形"/>
          <p:cNvSpPr/>
          <p:nvPr userDrawn="1"/>
        </p:nvSpPr>
        <p:spPr>
          <a:xfrm>
            <a:off x="0" y="6705600"/>
            <a:ext cx="12192635" cy="190500"/>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spTree>
  </p:cSld>
  <p:clrMapOvr>
    <a:masterClrMapping/>
  </p:clrMapOvr>
  <p:transition advTm="2000">
    <p:wedge/>
  </p:transition>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wipe(left)">
                                      <p:cBhvr>
                                        <p:cTn id="7"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bldLvl="0" animBg="1"/>
      <p:bldP spid="91" grpId="1"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2" name="TextBox 1"/>
          <p:cNvSpPr txBox="1"/>
          <p:nvPr userDrawn="1"/>
        </p:nvSpPr>
        <p:spPr>
          <a:xfrm>
            <a:off x="11759951" y="0"/>
            <a:ext cx="432049" cy="118430"/>
          </a:xfrm>
          <a:prstGeom prst="rect">
            <a:avLst/>
          </a:prstGeom>
          <a:noFill/>
        </p:spPr>
        <p:txBody>
          <a:bodyPr wrap="square" rtlCol="0">
            <a:spAutoFit/>
          </a:bodyPr>
          <a:lstStyle/>
          <a:p>
            <a:pPr>
              <a:lnSpc>
                <a:spcPct val="200000"/>
              </a:lnSpc>
            </a:pPr>
            <a:r>
              <a:rPr lang="en-US" altLang="zh-CN" sz="100" dirty="0">
                <a:latin typeface="微软雅黑" panose="020B0503020204020204" pitchFamily="34" charset="-122"/>
                <a:ea typeface="微软雅黑" panose="020B0503020204020204" pitchFamily="34" charset="-122"/>
                <a:hlinkClick r:id="rId2"/>
              </a:rPr>
              <a:t>PPT</a:t>
            </a:r>
            <a:r>
              <a:rPr lang="zh-CN" altLang="en-US" sz="100" dirty="0">
                <a:latin typeface="微软雅黑" panose="020B0503020204020204" pitchFamily="34" charset="-122"/>
                <a:ea typeface="微软雅黑" panose="020B0503020204020204" pitchFamily="34" charset="-122"/>
                <a:hlinkClick r:id="rId2"/>
              </a:rPr>
              <a:t>下载</a:t>
            </a:r>
            <a:r>
              <a:rPr lang="zh-CN" altLang="en-US" sz="100" dirty="0">
                <a:latin typeface="微软雅黑" panose="020B0503020204020204" pitchFamily="34" charset="-122"/>
                <a:ea typeface="微软雅黑" panose="020B0503020204020204" pitchFamily="34" charset="-122"/>
              </a:rPr>
              <a:t> </a:t>
            </a:r>
            <a:r>
              <a:rPr lang="en-US" altLang="zh-CN" sz="100" dirty="0">
                <a:latin typeface="微软雅黑" panose="020B0503020204020204" pitchFamily="34" charset="-122"/>
                <a:ea typeface="微软雅黑" panose="020B0503020204020204" pitchFamily="34" charset="-122"/>
              </a:rPr>
              <a:t>http://www.1ppt.com/xiazai/</a:t>
            </a:r>
          </a:p>
        </p:txBody>
      </p:sp>
    </p:spTree>
    <p:extLst>
      <p:ext uri="{BB962C8B-B14F-4D97-AF65-F5344CB8AC3E}">
        <p14:creationId xmlns:p14="http://schemas.microsoft.com/office/powerpoint/2010/main" val="3116740872"/>
      </p:ext>
    </p:extLst>
  </p:cSld>
  <p:clrMapOvr>
    <a:masterClrMapping/>
  </p:clrMapOvr>
  <p:transition advTm="2000">
    <p:wedg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3"/>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pPr/>
              <a:t>2024/10/19</a:t>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512566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pPr/>
              <a:t>2024/10/19</a:t>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1866721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4443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Tree>
    <p:custDataLst>
      <p:tags r:id="rId8"/>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8" r:id="rId6"/>
  </p:sldLayoutIdLst>
  <p:transition advTm="2000">
    <p:wedge/>
  </p:transition>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6380975"/>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10.xml"/><Relationship Id="rId3" Type="http://schemas.openxmlformats.org/officeDocument/2006/relationships/tags" Target="../tags/tag5.xml"/><Relationship Id="rId7" Type="http://schemas.openxmlformats.org/officeDocument/2006/relationships/tags" Target="../tags/tag9.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9"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tags" Target="../tags/tag231.xml"/><Relationship Id="rId13" Type="http://schemas.openxmlformats.org/officeDocument/2006/relationships/tags" Target="../tags/tag236.xml"/><Relationship Id="rId18" Type="http://schemas.openxmlformats.org/officeDocument/2006/relationships/image" Target="../media/image9.jpeg"/><Relationship Id="rId3" Type="http://schemas.openxmlformats.org/officeDocument/2006/relationships/tags" Target="../tags/tag226.xml"/><Relationship Id="rId21" Type="http://schemas.openxmlformats.org/officeDocument/2006/relationships/image" Target="../media/image11.png"/><Relationship Id="rId7" Type="http://schemas.openxmlformats.org/officeDocument/2006/relationships/tags" Target="../tags/tag230.xml"/><Relationship Id="rId12" Type="http://schemas.openxmlformats.org/officeDocument/2006/relationships/tags" Target="../tags/tag235.xml"/><Relationship Id="rId17" Type="http://schemas.openxmlformats.org/officeDocument/2006/relationships/slideLayout" Target="../slideLayouts/slideLayout3.xml"/><Relationship Id="rId2" Type="http://schemas.openxmlformats.org/officeDocument/2006/relationships/tags" Target="../tags/tag225.xml"/><Relationship Id="rId16" Type="http://schemas.openxmlformats.org/officeDocument/2006/relationships/tags" Target="../tags/tag239.xml"/><Relationship Id="rId20" Type="http://schemas.openxmlformats.org/officeDocument/2006/relationships/image" Target="../media/image19.svg"/><Relationship Id="rId1" Type="http://schemas.openxmlformats.org/officeDocument/2006/relationships/tags" Target="../tags/tag224.xml"/><Relationship Id="rId6" Type="http://schemas.openxmlformats.org/officeDocument/2006/relationships/tags" Target="../tags/tag229.xml"/><Relationship Id="rId11" Type="http://schemas.openxmlformats.org/officeDocument/2006/relationships/tags" Target="../tags/tag234.xml"/><Relationship Id="rId24" Type="http://schemas.openxmlformats.org/officeDocument/2006/relationships/image" Target="../media/image23.svg"/><Relationship Id="rId5" Type="http://schemas.openxmlformats.org/officeDocument/2006/relationships/tags" Target="../tags/tag228.xml"/><Relationship Id="rId15" Type="http://schemas.openxmlformats.org/officeDocument/2006/relationships/tags" Target="../tags/tag238.xml"/><Relationship Id="rId23" Type="http://schemas.openxmlformats.org/officeDocument/2006/relationships/image" Target="../media/image12.png"/><Relationship Id="rId10" Type="http://schemas.openxmlformats.org/officeDocument/2006/relationships/tags" Target="../tags/tag233.xml"/><Relationship Id="rId19" Type="http://schemas.openxmlformats.org/officeDocument/2006/relationships/image" Target="../media/image10.png"/><Relationship Id="rId4" Type="http://schemas.openxmlformats.org/officeDocument/2006/relationships/tags" Target="../tags/tag227.xml"/><Relationship Id="rId9" Type="http://schemas.openxmlformats.org/officeDocument/2006/relationships/tags" Target="../tags/tag232.xml"/><Relationship Id="rId14" Type="http://schemas.openxmlformats.org/officeDocument/2006/relationships/tags" Target="../tags/tag237.xml"/><Relationship Id="rId22" Type="http://schemas.openxmlformats.org/officeDocument/2006/relationships/image" Target="../media/image21.svg"/></Relationships>
</file>

<file path=ppt/slides/_rels/slide11.xml.rels><?xml version="1.0" encoding="UTF-8" standalone="yes"?>
<Relationships xmlns="http://schemas.openxmlformats.org/package/2006/relationships"><Relationship Id="rId8" Type="http://schemas.openxmlformats.org/officeDocument/2006/relationships/tags" Target="../tags/tag247.xml"/><Relationship Id="rId13" Type="http://schemas.openxmlformats.org/officeDocument/2006/relationships/tags" Target="../tags/tag252.xml"/><Relationship Id="rId18" Type="http://schemas.openxmlformats.org/officeDocument/2006/relationships/image" Target="../media/image13.jpeg"/><Relationship Id="rId3" Type="http://schemas.openxmlformats.org/officeDocument/2006/relationships/tags" Target="../tags/tag242.xml"/><Relationship Id="rId7" Type="http://schemas.openxmlformats.org/officeDocument/2006/relationships/tags" Target="../tags/tag246.xml"/><Relationship Id="rId12" Type="http://schemas.openxmlformats.org/officeDocument/2006/relationships/tags" Target="../tags/tag251.xml"/><Relationship Id="rId17" Type="http://schemas.openxmlformats.org/officeDocument/2006/relationships/slideLayout" Target="../slideLayouts/slideLayout3.xml"/><Relationship Id="rId2" Type="http://schemas.openxmlformats.org/officeDocument/2006/relationships/tags" Target="../tags/tag241.xml"/><Relationship Id="rId16" Type="http://schemas.openxmlformats.org/officeDocument/2006/relationships/tags" Target="../tags/tag255.xml"/><Relationship Id="rId1" Type="http://schemas.openxmlformats.org/officeDocument/2006/relationships/tags" Target="../tags/tag240.xml"/><Relationship Id="rId6" Type="http://schemas.openxmlformats.org/officeDocument/2006/relationships/tags" Target="../tags/tag245.xml"/><Relationship Id="rId11" Type="http://schemas.openxmlformats.org/officeDocument/2006/relationships/tags" Target="../tags/tag250.xml"/><Relationship Id="rId5" Type="http://schemas.openxmlformats.org/officeDocument/2006/relationships/tags" Target="../tags/tag244.xml"/><Relationship Id="rId15" Type="http://schemas.openxmlformats.org/officeDocument/2006/relationships/tags" Target="../tags/tag254.xml"/><Relationship Id="rId10" Type="http://schemas.openxmlformats.org/officeDocument/2006/relationships/tags" Target="../tags/tag249.xml"/><Relationship Id="rId4" Type="http://schemas.openxmlformats.org/officeDocument/2006/relationships/tags" Target="../tags/tag243.xml"/><Relationship Id="rId9" Type="http://schemas.openxmlformats.org/officeDocument/2006/relationships/tags" Target="../tags/tag248.xml"/><Relationship Id="rId14" Type="http://schemas.openxmlformats.org/officeDocument/2006/relationships/tags" Target="../tags/tag253.xml"/></Relationships>
</file>

<file path=ppt/slides/_rels/slide12.xml.rels><?xml version="1.0" encoding="UTF-8" standalone="yes"?>
<Relationships xmlns="http://schemas.openxmlformats.org/package/2006/relationships"><Relationship Id="rId8" Type="http://schemas.openxmlformats.org/officeDocument/2006/relationships/tags" Target="../tags/tag263.xml"/><Relationship Id="rId13" Type="http://schemas.openxmlformats.org/officeDocument/2006/relationships/tags" Target="../tags/tag268.xml"/><Relationship Id="rId18" Type="http://schemas.openxmlformats.org/officeDocument/2006/relationships/tags" Target="../tags/tag273.xml"/><Relationship Id="rId26" Type="http://schemas.openxmlformats.org/officeDocument/2006/relationships/tags" Target="../tags/tag281.xml"/><Relationship Id="rId39" Type="http://schemas.openxmlformats.org/officeDocument/2006/relationships/tags" Target="../tags/tag294.xml"/><Relationship Id="rId3" Type="http://schemas.openxmlformats.org/officeDocument/2006/relationships/tags" Target="../tags/tag258.xml"/><Relationship Id="rId21" Type="http://schemas.openxmlformats.org/officeDocument/2006/relationships/tags" Target="../tags/tag276.xml"/><Relationship Id="rId34" Type="http://schemas.openxmlformats.org/officeDocument/2006/relationships/tags" Target="../tags/tag289.xml"/><Relationship Id="rId42" Type="http://schemas.openxmlformats.org/officeDocument/2006/relationships/tags" Target="../tags/tag297.xml"/><Relationship Id="rId7" Type="http://schemas.openxmlformats.org/officeDocument/2006/relationships/tags" Target="../tags/tag262.xml"/><Relationship Id="rId12" Type="http://schemas.openxmlformats.org/officeDocument/2006/relationships/tags" Target="../tags/tag267.xml"/><Relationship Id="rId17" Type="http://schemas.openxmlformats.org/officeDocument/2006/relationships/tags" Target="../tags/tag272.xml"/><Relationship Id="rId25" Type="http://schemas.openxmlformats.org/officeDocument/2006/relationships/tags" Target="../tags/tag280.xml"/><Relationship Id="rId33" Type="http://schemas.openxmlformats.org/officeDocument/2006/relationships/tags" Target="../tags/tag288.xml"/><Relationship Id="rId38" Type="http://schemas.openxmlformats.org/officeDocument/2006/relationships/tags" Target="../tags/tag293.xml"/><Relationship Id="rId46" Type="http://schemas.openxmlformats.org/officeDocument/2006/relationships/slideLayout" Target="../slideLayouts/slideLayout3.xml"/><Relationship Id="rId2" Type="http://schemas.openxmlformats.org/officeDocument/2006/relationships/tags" Target="../tags/tag257.xml"/><Relationship Id="rId16" Type="http://schemas.openxmlformats.org/officeDocument/2006/relationships/tags" Target="../tags/tag271.xml"/><Relationship Id="rId20" Type="http://schemas.openxmlformats.org/officeDocument/2006/relationships/tags" Target="../tags/tag275.xml"/><Relationship Id="rId29" Type="http://schemas.openxmlformats.org/officeDocument/2006/relationships/tags" Target="../tags/tag284.xml"/><Relationship Id="rId41" Type="http://schemas.openxmlformats.org/officeDocument/2006/relationships/tags" Target="../tags/tag296.xml"/><Relationship Id="rId1" Type="http://schemas.openxmlformats.org/officeDocument/2006/relationships/tags" Target="../tags/tag256.xml"/><Relationship Id="rId6" Type="http://schemas.openxmlformats.org/officeDocument/2006/relationships/tags" Target="../tags/tag261.xml"/><Relationship Id="rId11" Type="http://schemas.openxmlformats.org/officeDocument/2006/relationships/tags" Target="../tags/tag266.xml"/><Relationship Id="rId24" Type="http://schemas.openxmlformats.org/officeDocument/2006/relationships/tags" Target="../tags/tag279.xml"/><Relationship Id="rId32" Type="http://schemas.openxmlformats.org/officeDocument/2006/relationships/tags" Target="../tags/tag287.xml"/><Relationship Id="rId37" Type="http://schemas.openxmlformats.org/officeDocument/2006/relationships/tags" Target="../tags/tag292.xml"/><Relationship Id="rId40" Type="http://schemas.openxmlformats.org/officeDocument/2006/relationships/tags" Target="../tags/tag295.xml"/><Relationship Id="rId45" Type="http://schemas.openxmlformats.org/officeDocument/2006/relationships/tags" Target="../tags/tag300.xml"/><Relationship Id="rId5" Type="http://schemas.openxmlformats.org/officeDocument/2006/relationships/tags" Target="../tags/tag260.xml"/><Relationship Id="rId15" Type="http://schemas.openxmlformats.org/officeDocument/2006/relationships/tags" Target="../tags/tag270.xml"/><Relationship Id="rId23" Type="http://schemas.openxmlformats.org/officeDocument/2006/relationships/tags" Target="../tags/tag278.xml"/><Relationship Id="rId28" Type="http://schemas.openxmlformats.org/officeDocument/2006/relationships/tags" Target="../tags/tag283.xml"/><Relationship Id="rId36" Type="http://schemas.openxmlformats.org/officeDocument/2006/relationships/tags" Target="../tags/tag291.xml"/><Relationship Id="rId10" Type="http://schemas.openxmlformats.org/officeDocument/2006/relationships/tags" Target="../tags/tag265.xml"/><Relationship Id="rId19" Type="http://schemas.openxmlformats.org/officeDocument/2006/relationships/tags" Target="../tags/tag274.xml"/><Relationship Id="rId31" Type="http://schemas.openxmlformats.org/officeDocument/2006/relationships/tags" Target="../tags/tag286.xml"/><Relationship Id="rId44" Type="http://schemas.openxmlformats.org/officeDocument/2006/relationships/tags" Target="../tags/tag299.xml"/><Relationship Id="rId4" Type="http://schemas.openxmlformats.org/officeDocument/2006/relationships/tags" Target="../tags/tag259.xml"/><Relationship Id="rId9" Type="http://schemas.openxmlformats.org/officeDocument/2006/relationships/tags" Target="../tags/tag264.xml"/><Relationship Id="rId14" Type="http://schemas.openxmlformats.org/officeDocument/2006/relationships/tags" Target="../tags/tag269.xml"/><Relationship Id="rId22" Type="http://schemas.openxmlformats.org/officeDocument/2006/relationships/tags" Target="../tags/tag277.xml"/><Relationship Id="rId27" Type="http://schemas.openxmlformats.org/officeDocument/2006/relationships/tags" Target="../tags/tag282.xml"/><Relationship Id="rId30" Type="http://schemas.openxmlformats.org/officeDocument/2006/relationships/tags" Target="../tags/tag285.xml"/><Relationship Id="rId35" Type="http://schemas.openxmlformats.org/officeDocument/2006/relationships/tags" Target="../tags/tag290.xml"/><Relationship Id="rId43" Type="http://schemas.openxmlformats.org/officeDocument/2006/relationships/tags" Target="../tags/tag298.xml"/></Relationships>
</file>

<file path=ppt/slides/_rels/slide13.xml.rels><?xml version="1.0" encoding="UTF-8" standalone="yes"?>
<Relationships xmlns="http://schemas.openxmlformats.org/package/2006/relationships"><Relationship Id="rId8" Type="http://schemas.openxmlformats.org/officeDocument/2006/relationships/tags" Target="../tags/tag308.xml"/><Relationship Id="rId13" Type="http://schemas.openxmlformats.org/officeDocument/2006/relationships/tags" Target="../tags/tag313.xml"/><Relationship Id="rId18" Type="http://schemas.openxmlformats.org/officeDocument/2006/relationships/tags" Target="../tags/tag318.xml"/><Relationship Id="rId26" Type="http://schemas.openxmlformats.org/officeDocument/2006/relationships/image" Target="../media/image2.png"/><Relationship Id="rId3" Type="http://schemas.openxmlformats.org/officeDocument/2006/relationships/tags" Target="../tags/tag303.xml"/><Relationship Id="rId21" Type="http://schemas.openxmlformats.org/officeDocument/2006/relationships/tags" Target="../tags/tag321.xml"/><Relationship Id="rId7" Type="http://schemas.openxmlformats.org/officeDocument/2006/relationships/tags" Target="../tags/tag307.xml"/><Relationship Id="rId12" Type="http://schemas.openxmlformats.org/officeDocument/2006/relationships/tags" Target="../tags/tag312.xml"/><Relationship Id="rId17" Type="http://schemas.openxmlformats.org/officeDocument/2006/relationships/tags" Target="../tags/tag317.xml"/><Relationship Id="rId25" Type="http://schemas.openxmlformats.org/officeDocument/2006/relationships/image" Target="../media/image1.jpeg"/><Relationship Id="rId2" Type="http://schemas.openxmlformats.org/officeDocument/2006/relationships/tags" Target="../tags/tag302.xml"/><Relationship Id="rId16" Type="http://schemas.openxmlformats.org/officeDocument/2006/relationships/tags" Target="../tags/tag316.xml"/><Relationship Id="rId20" Type="http://schemas.openxmlformats.org/officeDocument/2006/relationships/tags" Target="../tags/tag320.xml"/><Relationship Id="rId1" Type="http://schemas.openxmlformats.org/officeDocument/2006/relationships/tags" Target="../tags/tag301.xml"/><Relationship Id="rId6" Type="http://schemas.openxmlformats.org/officeDocument/2006/relationships/tags" Target="../tags/tag306.xml"/><Relationship Id="rId11" Type="http://schemas.openxmlformats.org/officeDocument/2006/relationships/tags" Target="../tags/tag311.xml"/><Relationship Id="rId24" Type="http://schemas.openxmlformats.org/officeDocument/2006/relationships/slideLayout" Target="../slideLayouts/slideLayout1.xml"/><Relationship Id="rId5" Type="http://schemas.openxmlformats.org/officeDocument/2006/relationships/tags" Target="../tags/tag305.xml"/><Relationship Id="rId15" Type="http://schemas.openxmlformats.org/officeDocument/2006/relationships/tags" Target="../tags/tag315.xml"/><Relationship Id="rId23" Type="http://schemas.openxmlformats.org/officeDocument/2006/relationships/tags" Target="../tags/tag323.xml"/><Relationship Id="rId10" Type="http://schemas.openxmlformats.org/officeDocument/2006/relationships/tags" Target="../tags/tag310.xml"/><Relationship Id="rId19" Type="http://schemas.openxmlformats.org/officeDocument/2006/relationships/tags" Target="../tags/tag319.xml"/><Relationship Id="rId4" Type="http://schemas.openxmlformats.org/officeDocument/2006/relationships/tags" Target="../tags/tag304.xml"/><Relationship Id="rId9" Type="http://schemas.openxmlformats.org/officeDocument/2006/relationships/tags" Target="../tags/tag309.xml"/><Relationship Id="rId14" Type="http://schemas.openxmlformats.org/officeDocument/2006/relationships/tags" Target="../tags/tag314.xml"/><Relationship Id="rId22" Type="http://schemas.openxmlformats.org/officeDocument/2006/relationships/tags" Target="../tags/tag322.xml"/><Relationship Id="rId27" Type="http://schemas.openxmlformats.org/officeDocument/2006/relationships/image" Target="../media/image12.svg"/></Relationships>
</file>

<file path=ppt/slides/_rels/slide14.xml.rels><?xml version="1.0" encoding="UTF-8" standalone="yes"?>
<Relationships xmlns="http://schemas.openxmlformats.org/package/2006/relationships"><Relationship Id="rId8" Type="http://schemas.openxmlformats.org/officeDocument/2006/relationships/tags" Target="../tags/tag331.xml"/><Relationship Id="rId13" Type="http://schemas.openxmlformats.org/officeDocument/2006/relationships/tags" Target="../tags/tag336.xml"/><Relationship Id="rId3" Type="http://schemas.openxmlformats.org/officeDocument/2006/relationships/tags" Target="../tags/tag326.xml"/><Relationship Id="rId7" Type="http://schemas.openxmlformats.org/officeDocument/2006/relationships/tags" Target="../tags/tag330.xml"/><Relationship Id="rId12" Type="http://schemas.openxmlformats.org/officeDocument/2006/relationships/tags" Target="../tags/tag335.xml"/><Relationship Id="rId2" Type="http://schemas.openxmlformats.org/officeDocument/2006/relationships/tags" Target="../tags/tag325.xml"/><Relationship Id="rId16" Type="http://schemas.openxmlformats.org/officeDocument/2006/relationships/image" Target="../media/image14.jpeg"/><Relationship Id="rId1" Type="http://schemas.openxmlformats.org/officeDocument/2006/relationships/tags" Target="../tags/tag324.xml"/><Relationship Id="rId6" Type="http://schemas.openxmlformats.org/officeDocument/2006/relationships/tags" Target="../tags/tag329.xml"/><Relationship Id="rId11" Type="http://schemas.openxmlformats.org/officeDocument/2006/relationships/tags" Target="../tags/tag334.xml"/><Relationship Id="rId5" Type="http://schemas.openxmlformats.org/officeDocument/2006/relationships/tags" Target="../tags/tag328.xml"/><Relationship Id="rId15" Type="http://schemas.openxmlformats.org/officeDocument/2006/relationships/slideLayout" Target="../slideLayouts/slideLayout4.xml"/><Relationship Id="rId10" Type="http://schemas.openxmlformats.org/officeDocument/2006/relationships/tags" Target="../tags/tag333.xml"/><Relationship Id="rId4" Type="http://schemas.openxmlformats.org/officeDocument/2006/relationships/tags" Target="../tags/tag327.xml"/><Relationship Id="rId9" Type="http://schemas.openxmlformats.org/officeDocument/2006/relationships/tags" Target="../tags/tag332.xml"/><Relationship Id="rId14" Type="http://schemas.openxmlformats.org/officeDocument/2006/relationships/tags" Target="../tags/tag337.xml"/></Relationships>
</file>

<file path=ppt/slides/_rels/slide15.xml.rels><?xml version="1.0" encoding="UTF-8" standalone="yes"?>
<Relationships xmlns="http://schemas.openxmlformats.org/package/2006/relationships"><Relationship Id="rId8" Type="http://schemas.openxmlformats.org/officeDocument/2006/relationships/tags" Target="../tags/tag345.xml"/><Relationship Id="rId13" Type="http://schemas.openxmlformats.org/officeDocument/2006/relationships/tags" Target="../tags/tag350.xml"/><Relationship Id="rId18" Type="http://schemas.openxmlformats.org/officeDocument/2006/relationships/slideLayout" Target="../slideLayouts/slideLayout4.xml"/><Relationship Id="rId3" Type="http://schemas.openxmlformats.org/officeDocument/2006/relationships/tags" Target="../tags/tag340.xml"/><Relationship Id="rId7" Type="http://schemas.openxmlformats.org/officeDocument/2006/relationships/tags" Target="../tags/tag344.xml"/><Relationship Id="rId12" Type="http://schemas.openxmlformats.org/officeDocument/2006/relationships/tags" Target="../tags/tag349.xml"/><Relationship Id="rId17" Type="http://schemas.openxmlformats.org/officeDocument/2006/relationships/tags" Target="../tags/tag354.xml"/><Relationship Id="rId2" Type="http://schemas.openxmlformats.org/officeDocument/2006/relationships/tags" Target="../tags/tag339.xml"/><Relationship Id="rId16" Type="http://schemas.openxmlformats.org/officeDocument/2006/relationships/tags" Target="../tags/tag353.xml"/><Relationship Id="rId1" Type="http://schemas.openxmlformats.org/officeDocument/2006/relationships/tags" Target="../tags/tag338.xml"/><Relationship Id="rId6" Type="http://schemas.openxmlformats.org/officeDocument/2006/relationships/tags" Target="../tags/tag343.xml"/><Relationship Id="rId11" Type="http://schemas.openxmlformats.org/officeDocument/2006/relationships/tags" Target="../tags/tag348.xml"/><Relationship Id="rId5" Type="http://schemas.openxmlformats.org/officeDocument/2006/relationships/tags" Target="../tags/tag342.xml"/><Relationship Id="rId15" Type="http://schemas.openxmlformats.org/officeDocument/2006/relationships/tags" Target="../tags/tag352.xml"/><Relationship Id="rId10" Type="http://schemas.openxmlformats.org/officeDocument/2006/relationships/tags" Target="../tags/tag347.xml"/><Relationship Id="rId4" Type="http://schemas.openxmlformats.org/officeDocument/2006/relationships/tags" Target="../tags/tag341.xml"/><Relationship Id="rId9" Type="http://schemas.openxmlformats.org/officeDocument/2006/relationships/tags" Target="../tags/tag346.xml"/><Relationship Id="rId14" Type="http://schemas.openxmlformats.org/officeDocument/2006/relationships/tags" Target="../tags/tag351.xml"/></Relationships>
</file>

<file path=ppt/slides/_rels/slide16.xml.rels><?xml version="1.0" encoding="UTF-8" standalone="yes"?>
<Relationships xmlns="http://schemas.openxmlformats.org/package/2006/relationships"><Relationship Id="rId8" Type="http://schemas.openxmlformats.org/officeDocument/2006/relationships/tags" Target="../tags/tag362.xml"/><Relationship Id="rId13" Type="http://schemas.openxmlformats.org/officeDocument/2006/relationships/tags" Target="../tags/tag367.xml"/><Relationship Id="rId18" Type="http://schemas.openxmlformats.org/officeDocument/2006/relationships/slideLayout" Target="../slideLayouts/slideLayout4.xml"/><Relationship Id="rId3" Type="http://schemas.openxmlformats.org/officeDocument/2006/relationships/tags" Target="../tags/tag357.xml"/><Relationship Id="rId7" Type="http://schemas.openxmlformats.org/officeDocument/2006/relationships/tags" Target="../tags/tag361.xml"/><Relationship Id="rId12" Type="http://schemas.openxmlformats.org/officeDocument/2006/relationships/tags" Target="../tags/tag366.xml"/><Relationship Id="rId17" Type="http://schemas.openxmlformats.org/officeDocument/2006/relationships/tags" Target="../tags/tag371.xml"/><Relationship Id="rId2" Type="http://schemas.openxmlformats.org/officeDocument/2006/relationships/tags" Target="../tags/tag356.xml"/><Relationship Id="rId16" Type="http://schemas.openxmlformats.org/officeDocument/2006/relationships/tags" Target="../tags/tag370.xml"/><Relationship Id="rId1" Type="http://schemas.openxmlformats.org/officeDocument/2006/relationships/tags" Target="../tags/tag355.xml"/><Relationship Id="rId6" Type="http://schemas.openxmlformats.org/officeDocument/2006/relationships/tags" Target="../tags/tag360.xml"/><Relationship Id="rId11" Type="http://schemas.openxmlformats.org/officeDocument/2006/relationships/tags" Target="../tags/tag365.xml"/><Relationship Id="rId5" Type="http://schemas.openxmlformats.org/officeDocument/2006/relationships/tags" Target="../tags/tag359.xml"/><Relationship Id="rId15" Type="http://schemas.openxmlformats.org/officeDocument/2006/relationships/tags" Target="../tags/tag369.xml"/><Relationship Id="rId10" Type="http://schemas.openxmlformats.org/officeDocument/2006/relationships/tags" Target="../tags/tag364.xml"/><Relationship Id="rId4" Type="http://schemas.openxmlformats.org/officeDocument/2006/relationships/tags" Target="../tags/tag358.xml"/><Relationship Id="rId9" Type="http://schemas.openxmlformats.org/officeDocument/2006/relationships/tags" Target="../tags/tag363.xml"/><Relationship Id="rId14" Type="http://schemas.openxmlformats.org/officeDocument/2006/relationships/tags" Target="../tags/tag368.xml"/></Relationships>
</file>

<file path=ppt/slides/_rels/slide17.xml.rels><?xml version="1.0" encoding="UTF-8" standalone="yes"?>
<Relationships xmlns="http://schemas.openxmlformats.org/package/2006/relationships"><Relationship Id="rId8" Type="http://schemas.openxmlformats.org/officeDocument/2006/relationships/tags" Target="../tags/tag379.xml"/><Relationship Id="rId13" Type="http://schemas.openxmlformats.org/officeDocument/2006/relationships/tags" Target="../tags/tag384.xml"/><Relationship Id="rId18" Type="http://schemas.openxmlformats.org/officeDocument/2006/relationships/tags" Target="../tags/tag389.xml"/><Relationship Id="rId26" Type="http://schemas.openxmlformats.org/officeDocument/2006/relationships/tags" Target="../tags/tag397.xml"/><Relationship Id="rId39" Type="http://schemas.openxmlformats.org/officeDocument/2006/relationships/tags" Target="../tags/tag410.xml"/><Relationship Id="rId3" Type="http://schemas.openxmlformats.org/officeDocument/2006/relationships/tags" Target="../tags/tag374.xml"/><Relationship Id="rId21" Type="http://schemas.openxmlformats.org/officeDocument/2006/relationships/tags" Target="../tags/tag392.xml"/><Relationship Id="rId34" Type="http://schemas.openxmlformats.org/officeDocument/2006/relationships/tags" Target="../tags/tag405.xml"/><Relationship Id="rId42" Type="http://schemas.openxmlformats.org/officeDocument/2006/relationships/tags" Target="../tags/tag413.xml"/><Relationship Id="rId7" Type="http://schemas.openxmlformats.org/officeDocument/2006/relationships/tags" Target="../tags/tag378.xml"/><Relationship Id="rId12" Type="http://schemas.openxmlformats.org/officeDocument/2006/relationships/tags" Target="../tags/tag383.xml"/><Relationship Id="rId17" Type="http://schemas.openxmlformats.org/officeDocument/2006/relationships/tags" Target="../tags/tag388.xml"/><Relationship Id="rId25" Type="http://schemas.openxmlformats.org/officeDocument/2006/relationships/tags" Target="../tags/tag396.xml"/><Relationship Id="rId33" Type="http://schemas.openxmlformats.org/officeDocument/2006/relationships/tags" Target="../tags/tag404.xml"/><Relationship Id="rId38" Type="http://schemas.openxmlformats.org/officeDocument/2006/relationships/tags" Target="../tags/tag409.xml"/><Relationship Id="rId2" Type="http://schemas.openxmlformats.org/officeDocument/2006/relationships/tags" Target="../tags/tag373.xml"/><Relationship Id="rId16" Type="http://schemas.openxmlformats.org/officeDocument/2006/relationships/tags" Target="../tags/tag387.xml"/><Relationship Id="rId20" Type="http://schemas.openxmlformats.org/officeDocument/2006/relationships/tags" Target="../tags/tag391.xml"/><Relationship Id="rId29" Type="http://schemas.openxmlformats.org/officeDocument/2006/relationships/tags" Target="../tags/tag400.xml"/><Relationship Id="rId41" Type="http://schemas.openxmlformats.org/officeDocument/2006/relationships/tags" Target="../tags/tag412.xml"/><Relationship Id="rId1" Type="http://schemas.openxmlformats.org/officeDocument/2006/relationships/tags" Target="../tags/tag372.xml"/><Relationship Id="rId6" Type="http://schemas.openxmlformats.org/officeDocument/2006/relationships/tags" Target="../tags/tag377.xml"/><Relationship Id="rId11" Type="http://schemas.openxmlformats.org/officeDocument/2006/relationships/tags" Target="../tags/tag382.xml"/><Relationship Id="rId24" Type="http://schemas.openxmlformats.org/officeDocument/2006/relationships/tags" Target="../tags/tag395.xml"/><Relationship Id="rId32" Type="http://schemas.openxmlformats.org/officeDocument/2006/relationships/tags" Target="../tags/tag403.xml"/><Relationship Id="rId37" Type="http://schemas.openxmlformats.org/officeDocument/2006/relationships/tags" Target="../tags/tag408.xml"/><Relationship Id="rId40" Type="http://schemas.openxmlformats.org/officeDocument/2006/relationships/tags" Target="../tags/tag411.xml"/><Relationship Id="rId45" Type="http://schemas.openxmlformats.org/officeDocument/2006/relationships/image" Target="../media/image15.jpeg"/><Relationship Id="rId5" Type="http://schemas.openxmlformats.org/officeDocument/2006/relationships/tags" Target="../tags/tag376.xml"/><Relationship Id="rId15" Type="http://schemas.openxmlformats.org/officeDocument/2006/relationships/tags" Target="../tags/tag386.xml"/><Relationship Id="rId23" Type="http://schemas.openxmlformats.org/officeDocument/2006/relationships/tags" Target="../tags/tag394.xml"/><Relationship Id="rId28" Type="http://schemas.openxmlformats.org/officeDocument/2006/relationships/tags" Target="../tags/tag399.xml"/><Relationship Id="rId36" Type="http://schemas.openxmlformats.org/officeDocument/2006/relationships/tags" Target="../tags/tag407.xml"/><Relationship Id="rId10" Type="http://schemas.openxmlformats.org/officeDocument/2006/relationships/tags" Target="../tags/tag381.xml"/><Relationship Id="rId19" Type="http://schemas.openxmlformats.org/officeDocument/2006/relationships/tags" Target="../tags/tag390.xml"/><Relationship Id="rId31" Type="http://schemas.openxmlformats.org/officeDocument/2006/relationships/tags" Target="../tags/tag402.xml"/><Relationship Id="rId44" Type="http://schemas.openxmlformats.org/officeDocument/2006/relationships/slideLayout" Target="../slideLayouts/slideLayout4.xml"/><Relationship Id="rId4" Type="http://schemas.openxmlformats.org/officeDocument/2006/relationships/tags" Target="../tags/tag375.xml"/><Relationship Id="rId9" Type="http://schemas.openxmlformats.org/officeDocument/2006/relationships/tags" Target="../tags/tag380.xml"/><Relationship Id="rId14" Type="http://schemas.openxmlformats.org/officeDocument/2006/relationships/tags" Target="../tags/tag385.xml"/><Relationship Id="rId22" Type="http://schemas.openxmlformats.org/officeDocument/2006/relationships/tags" Target="../tags/tag393.xml"/><Relationship Id="rId27" Type="http://schemas.openxmlformats.org/officeDocument/2006/relationships/tags" Target="../tags/tag398.xml"/><Relationship Id="rId30" Type="http://schemas.openxmlformats.org/officeDocument/2006/relationships/tags" Target="../tags/tag401.xml"/><Relationship Id="rId35" Type="http://schemas.openxmlformats.org/officeDocument/2006/relationships/tags" Target="../tags/tag406.xml"/><Relationship Id="rId43" Type="http://schemas.openxmlformats.org/officeDocument/2006/relationships/tags" Target="../tags/tag414.xml"/></Relationships>
</file>

<file path=ppt/slides/_rels/slide18.xml.rels><?xml version="1.0" encoding="UTF-8" standalone="yes"?>
<Relationships xmlns="http://schemas.openxmlformats.org/package/2006/relationships"><Relationship Id="rId8" Type="http://schemas.openxmlformats.org/officeDocument/2006/relationships/tags" Target="../tags/tag422.xml"/><Relationship Id="rId13" Type="http://schemas.openxmlformats.org/officeDocument/2006/relationships/tags" Target="../tags/tag427.xml"/><Relationship Id="rId3" Type="http://schemas.openxmlformats.org/officeDocument/2006/relationships/tags" Target="../tags/tag417.xml"/><Relationship Id="rId7" Type="http://schemas.openxmlformats.org/officeDocument/2006/relationships/tags" Target="../tags/tag421.xml"/><Relationship Id="rId12" Type="http://schemas.openxmlformats.org/officeDocument/2006/relationships/tags" Target="../tags/tag426.xml"/><Relationship Id="rId17" Type="http://schemas.openxmlformats.org/officeDocument/2006/relationships/chart" Target="../charts/chart1.xml"/><Relationship Id="rId2" Type="http://schemas.openxmlformats.org/officeDocument/2006/relationships/tags" Target="../tags/tag416.xml"/><Relationship Id="rId16" Type="http://schemas.openxmlformats.org/officeDocument/2006/relationships/slideLayout" Target="../slideLayouts/slideLayout4.xml"/><Relationship Id="rId1" Type="http://schemas.openxmlformats.org/officeDocument/2006/relationships/tags" Target="../tags/tag415.xml"/><Relationship Id="rId6" Type="http://schemas.openxmlformats.org/officeDocument/2006/relationships/tags" Target="../tags/tag420.xml"/><Relationship Id="rId11" Type="http://schemas.openxmlformats.org/officeDocument/2006/relationships/tags" Target="../tags/tag425.xml"/><Relationship Id="rId5" Type="http://schemas.openxmlformats.org/officeDocument/2006/relationships/tags" Target="../tags/tag419.xml"/><Relationship Id="rId15" Type="http://schemas.openxmlformats.org/officeDocument/2006/relationships/tags" Target="../tags/tag429.xml"/><Relationship Id="rId10" Type="http://schemas.openxmlformats.org/officeDocument/2006/relationships/tags" Target="../tags/tag424.xml"/><Relationship Id="rId4" Type="http://schemas.openxmlformats.org/officeDocument/2006/relationships/tags" Target="../tags/tag418.xml"/><Relationship Id="rId9" Type="http://schemas.openxmlformats.org/officeDocument/2006/relationships/tags" Target="../tags/tag423.xml"/><Relationship Id="rId14" Type="http://schemas.openxmlformats.org/officeDocument/2006/relationships/tags" Target="../tags/tag428.xml"/></Relationships>
</file>

<file path=ppt/slides/_rels/slide19.xml.rels><?xml version="1.0" encoding="UTF-8" standalone="yes"?>
<Relationships xmlns="http://schemas.openxmlformats.org/package/2006/relationships"><Relationship Id="rId8" Type="http://schemas.openxmlformats.org/officeDocument/2006/relationships/tags" Target="../tags/tag437.xml"/><Relationship Id="rId13" Type="http://schemas.openxmlformats.org/officeDocument/2006/relationships/tags" Target="../tags/tag442.xml"/><Relationship Id="rId18" Type="http://schemas.openxmlformats.org/officeDocument/2006/relationships/tags" Target="../tags/tag447.xml"/><Relationship Id="rId26" Type="http://schemas.openxmlformats.org/officeDocument/2006/relationships/image" Target="../media/image2.png"/><Relationship Id="rId3" Type="http://schemas.openxmlformats.org/officeDocument/2006/relationships/tags" Target="../tags/tag432.xml"/><Relationship Id="rId21" Type="http://schemas.openxmlformats.org/officeDocument/2006/relationships/tags" Target="../tags/tag450.xml"/><Relationship Id="rId7" Type="http://schemas.openxmlformats.org/officeDocument/2006/relationships/tags" Target="../tags/tag436.xml"/><Relationship Id="rId12" Type="http://schemas.openxmlformats.org/officeDocument/2006/relationships/tags" Target="../tags/tag441.xml"/><Relationship Id="rId17" Type="http://schemas.openxmlformats.org/officeDocument/2006/relationships/tags" Target="../tags/tag446.xml"/><Relationship Id="rId25" Type="http://schemas.openxmlformats.org/officeDocument/2006/relationships/image" Target="../media/image1.jpeg"/><Relationship Id="rId2" Type="http://schemas.openxmlformats.org/officeDocument/2006/relationships/tags" Target="../tags/tag431.xml"/><Relationship Id="rId16" Type="http://schemas.openxmlformats.org/officeDocument/2006/relationships/tags" Target="../tags/tag445.xml"/><Relationship Id="rId20" Type="http://schemas.openxmlformats.org/officeDocument/2006/relationships/tags" Target="../tags/tag449.xml"/><Relationship Id="rId1" Type="http://schemas.openxmlformats.org/officeDocument/2006/relationships/tags" Target="../tags/tag430.xml"/><Relationship Id="rId6" Type="http://schemas.openxmlformats.org/officeDocument/2006/relationships/tags" Target="../tags/tag435.xml"/><Relationship Id="rId11" Type="http://schemas.openxmlformats.org/officeDocument/2006/relationships/tags" Target="../tags/tag440.xml"/><Relationship Id="rId24" Type="http://schemas.openxmlformats.org/officeDocument/2006/relationships/slideLayout" Target="../slideLayouts/slideLayout1.xml"/><Relationship Id="rId5" Type="http://schemas.openxmlformats.org/officeDocument/2006/relationships/tags" Target="../tags/tag434.xml"/><Relationship Id="rId15" Type="http://schemas.openxmlformats.org/officeDocument/2006/relationships/tags" Target="../tags/tag444.xml"/><Relationship Id="rId23" Type="http://schemas.openxmlformats.org/officeDocument/2006/relationships/tags" Target="../tags/tag452.xml"/><Relationship Id="rId10" Type="http://schemas.openxmlformats.org/officeDocument/2006/relationships/tags" Target="../tags/tag439.xml"/><Relationship Id="rId19" Type="http://schemas.openxmlformats.org/officeDocument/2006/relationships/tags" Target="../tags/tag448.xml"/><Relationship Id="rId4" Type="http://schemas.openxmlformats.org/officeDocument/2006/relationships/tags" Target="../tags/tag433.xml"/><Relationship Id="rId9" Type="http://schemas.openxmlformats.org/officeDocument/2006/relationships/tags" Target="../tags/tag438.xml"/><Relationship Id="rId14" Type="http://schemas.openxmlformats.org/officeDocument/2006/relationships/tags" Target="../tags/tag443.xml"/><Relationship Id="rId22" Type="http://schemas.openxmlformats.org/officeDocument/2006/relationships/tags" Target="../tags/tag451.xml"/><Relationship Id="rId27" Type="http://schemas.openxmlformats.org/officeDocument/2006/relationships/image" Target="../media/image12.svg"/></Relationships>
</file>

<file path=ppt/slides/_rels/slide2.xml.rels><?xml version="1.0" encoding="UTF-8" standalone="yes"?>
<Relationships xmlns="http://schemas.openxmlformats.org/package/2006/relationships"><Relationship Id="rId8" Type="http://schemas.openxmlformats.org/officeDocument/2006/relationships/tags" Target="../tags/tag18.xml"/><Relationship Id="rId13" Type="http://schemas.openxmlformats.org/officeDocument/2006/relationships/tags" Target="../tags/tag23.xml"/><Relationship Id="rId18" Type="http://schemas.openxmlformats.org/officeDocument/2006/relationships/tags" Target="../tags/tag28.xml"/><Relationship Id="rId26" Type="http://schemas.openxmlformats.org/officeDocument/2006/relationships/tags" Target="../tags/tag36.xml"/><Relationship Id="rId3" Type="http://schemas.openxmlformats.org/officeDocument/2006/relationships/tags" Target="../tags/tag13.xml"/><Relationship Id="rId21" Type="http://schemas.openxmlformats.org/officeDocument/2006/relationships/tags" Target="../tags/tag31.xml"/><Relationship Id="rId7" Type="http://schemas.openxmlformats.org/officeDocument/2006/relationships/tags" Target="../tags/tag17.xml"/><Relationship Id="rId12" Type="http://schemas.openxmlformats.org/officeDocument/2006/relationships/tags" Target="../tags/tag22.xml"/><Relationship Id="rId17" Type="http://schemas.openxmlformats.org/officeDocument/2006/relationships/tags" Target="../tags/tag27.xml"/><Relationship Id="rId25" Type="http://schemas.openxmlformats.org/officeDocument/2006/relationships/tags" Target="../tags/tag35.xml"/><Relationship Id="rId2" Type="http://schemas.openxmlformats.org/officeDocument/2006/relationships/tags" Target="../tags/tag12.xml"/><Relationship Id="rId16" Type="http://schemas.openxmlformats.org/officeDocument/2006/relationships/tags" Target="../tags/tag26.xml"/><Relationship Id="rId20" Type="http://schemas.openxmlformats.org/officeDocument/2006/relationships/tags" Target="../tags/tag30.xml"/><Relationship Id="rId1" Type="http://schemas.openxmlformats.org/officeDocument/2006/relationships/tags" Target="../tags/tag11.xml"/><Relationship Id="rId6" Type="http://schemas.openxmlformats.org/officeDocument/2006/relationships/tags" Target="../tags/tag16.xml"/><Relationship Id="rId11" Type="http://schemas.openxmlformats.org/officeDocument/2006/relationships/tags" Target="../tags/tag21.xml"/><Relationship Id="rId24" Type="http://schemas.openxmlformats.org/officeDocument/2006/relationships/tags" Target="../tags/tag34.xml"/><Relationship Id="rId5" Type="http://schemas.openxmlformats.org/officeDocument/2006/relationships/tags" Target="../tags/tag15.xml"/><Relationship Id="rId15" Type="http://schemas.openxmlformats.org/officeDocument/2006/relationships/tags" Target="../tags/tag25.xml"/><Relationship Id="rId23" Type="http://schemas.openxmlformats.org/officeDocument/2006/relationships/tags" Target="../tags/tag33.xml"/><Relationship Id="rId28" Type="http://schemas.openxmlformats.org/officeDocument/2006/relationships/slideLayout" Target="../slideLayouts/slideLayout1.xml"/><Relationship Id="rId10" Type="http://schemas.openxmlformats.org/officeDocument/2006/relationships/tags" Target="../tags/tag20.xml"/><Relationship Id="rId19" Type="http://schemas.openxmlformats.org/officeDocument/2006/relationships/tags" Target="../tags/tag29.xml"/><Relationship Id="rId4" Type="http://schemas.openxmlformats.org/officeDocument/2006/relationships/tags" Target="../tags/tag14.xml"/><Relationship Id="rId9" Type="http://schemas.openxmlformats.org/officeDocument/2006/relationships/tags" Target="../tags/tag19.xml"/><Relationship Id="rId14" Type="http://schemas.openxmlformats.org/officeDocument/2006/relationships/tags" Target="../tags/tag24.xml"/><Relationship Id="rId22" Type="http://schemas.openxmlformats.org/officeDocument/2006/relationships/tags" Target="../tags/tag32.xml"/><Relationship Id="rId27" Type="http://schemas.openxmlformats.org/officeDocument/2006/relationships/tags" Target="../tags/tag37.xml"/></Relationships>
</file>

<file path=ppt/slides/_rels/slide20.xml.rels><?xml version="1.0" encoding="UTF-8" standalone="yes"?>
<Relationships xmlns="http://schemas.openxmlformats.org/package/2006/relationships"><Relationship Id="rId8" Type="http://schemas.openxmlformats.org/officeDocument/2006/relationships/tags" Target="../tags/tag460.xml"/><Relationship Id="rId13" Type="http://schemas.openxmlformats.org/officeDocument/2006/relationships/tags" Target="../tags/tag465.xml"/><Relationship Id="rId18" Type="http://schemas.openxmlformats.org/officeDocument/2006/relationships/tags" Target="../tags/tag470.xml"/><Relationship Id="rId26" Type="http://schemas.openxmlformats.org/officeDocument/2006/relationships/tags" Target="../tags/tag478.xml"/><Relationship Id="rId3" Type="http://schemas.openxmlformats.org/officeDocument/2006/relationships/tags" Target="../tags/tag455.xml"/><Relationship Id="rId21" Type="http://schemas.openxmlformats.org/officeDocument/2006/relationships/tags" Target="../tags/tag473.xml"/><Relationship Id="rId34" Type="http://schemas.openxmlformats.org/officeDocument/2006/relationships/tags" Target="../tags/tag486.xml"/><Relationship Id="rId7" Type="http://schemas.openxmlformats.org/officeDocument/2006/relationships/tags" Target="../tags/tag459.xml"/><Relationship Id="rId12" Type="http://schemas.openxmlformats.org/officeDocument/2006/relationships/tags" Target="../tags/tag464.xml"/><Relationship Id="rId17" Type="http://schemas.openxmlformats.org/officeDocument/2006/relationships/tags" Target="../tags/tag469.xml"/><Relationship Id="rId25" Type="http://schemas.openxmlformats.org/officeDocument/2006/relationships/tags" Target="../tags/tag477.xml"/><Relationship Id="rId33" Type="http://schemas.openxmlformats.org/officeDocument/2006/relationships/tags" Target="../tags/tag485.xml"/><Relationship Id="rId2" Type="http://schemas.openxmlformats.org/officeDocument/2006/relationships/tags" Target="../tags/tag454.xml"/><Relationship Id="rId16" Type="http://schemas.openxmlformats.org/officeDocument/2006/relationships/tags" Target="../tags/tag468.xml"/><Relationship Id="rId20" Type="http://schemas.openxmlformats.org/officeDocument/2006/relationships/tags" Target="../tags/tag472.xml"/><Relationship Id="rId29" Type="http://schemas.openxmlformats.org/officeDocument/2006/relationships/tags" Target="../tags/tag481.xml"/><Relationship Id="rId1" Type="http://schemas.openxmlformats.org/officeDocument/2006/relationships/tags" Target="../tags/tag453.xml"/><Relationship Id="rId6" Type="http://schemas.openxmlformats.org/officeDocument/2006/relationships/tags" Target="../tags/tag458.xml"/><Relationship Id="rId11" Type="http://schemas.openxmlformats.org/officeDocument/2006/relationships/tags" Target="../tags/tag463.xml"/><Relationship Id="rId24" Type="http://schemas.openxmlformats.org/officeDocument/2006/relationships/tags" Target="../tags/tag476.xml"/><Relationship Id="rId32" Type="http://schemas.openxmlformats.org/officeDocument/2006/relationships/tags" Target="../tags/tag484.xml"/><Relationship Id="rId5" Type="http://schemas.openxmlformats.org/officeDocument/2006/relationships/tags" Target="../tags/tag457.xml"/><Relationship Id="rId15" Type="http://schemas.openxmlformats.org/officeDocument/2006/relationships/tags" Target="../tags/tag467.xml"/><Relationship Id="rId23" Type="http://schemas.openxmlformats.org/officeDocument/2006/relationships/tags" Target="../tags/tag475.xml"/><Relationship Id="rId28" Type="http://schemas.openxmlformats.org/officeDocument/2006/relationships/tags" Target="../tags/tag480.xml"/><Relationship Id="rId36" Type="http://schemas.openxmlformats.org/officeDocument/2006/relationships/image" Target="../media/image16.jpeg"/><Relationship Id="rId10" Type="http://schemas.openxmlformats.org/officeDocument/2006/relationships/tags" Target="../tags/tag462.xml"/><Relationship Id="rId19" Type="http://schemas.openxmlformats.org/officeDocument/2006/relationships/tags" Target="../tags/tag471.xml"/><Relationship Id="rId31" Type="http://schemas.openxmlformats.org/officeDocument/2006/relationships/tags" Target="../tags/tag483.xml"/><Relationship Id="rId4" Type="http://schemas.openxmlformats.org/officeDocument/2006/relationships/tags" Target="../tags/tag456.xml"/><Relationship Id="rId9" Type="http://schemas.openxmlformats.org/officeDocument/2006/relationships/tags" Target="../tags/tag461.xml"/><Relationship Id="rId14" Type="http://schemas.openxmlformats.org/officeDocument/2006/relationships/tags" Target="../tags/tag466.xml"/><Relationship Id="rId22" Type="http://schemas.openxmlformats.org/officeDocument/2006/relationships/tags" Target="../tags/tag474.xml"/><Relationship Id="rId27" Type="http://schemas.openxmlformats.org/officeDocument/2006/relationships/tags" Target="../tags/tag479.xml"/><Relationship Id="rId30" Type="http://schemas.openxmlformats.org/officeDocument/2006/relationships/tags" Target="../tags/tag482.xml"/><Relationship Id="rId35"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8" Type="http://schemas.openxmlformats.org/officeDocument/2006/relationships/tags" Target="../tags/tag494.xml"/><Relationship Id="rId13" Type="http://schemas.openxmlformats.org/officeDocument/2006/relationships/tags" Target="../tags/tag499.xml"/><Relationship Id="rId18" Type="http://schemas.openxmlformats.org/officeDocument/2006/relationships/tags" Target="../tags/tag504.xml"/><Relationship Id="rId26" Type="http://schemas.openxmlformats.org/officeDocument/2006/relationships/tags" Target="../tags/tag512.xml"/><Relationship Id="rId3" Type="http://schemas.openxmlformats.org/officeDocument/2006/relationships/tags" Target="../tags/tag489.xml"/><Relationship Id="rId21" Type="http://schemas.openxmlformats.org/officeDocument/2006/relationships/tags" Target="../tags/tag507.xml"/><Relationship Id="rId7" Type="http://schemas.openxmlformats.org/officeDocument/2006/relationships/tags" Target="../tags/tag493.xml"/><Relationship Id="rId12" Type="http://schemas.openxmlformats.org/officeDocument/2006/relationships/tags" Target="../tags/tag498.xml"/><Relationship Id="rId17" Type="http://schemas.openxmlformats.org/officeDocument/2006/relationships/tags" Target="../tags/tag503.xml"/><Relationship Id="rId25" Type="http://schemas.openxmlformats.org/officeDocument/2006/relationships/tags" Target="../tags/tag511.xml"/><Relationship Id="rId2" Type="http://schemas.openxmlformats.org/officeDocument/2006/relationships/tags" Target="../tags/tag488.xml"/><Relationship Id="rId16" Type="http://schemas.openxmlformats.org/officeDocument/2006/relationships/tags" Target="../tags/tag502.xml"/><Relationship Id="rId20" Type="http://schemas.openxmlformats.org/officeDocument/2006/relationships/tags" Target="../tags/tag506.xml"/><Relationship Id="rId1" Type="http://schemas.openxmlformats.org/officeDocument/2006/relationships/tags" Target="../tags/tag487.xml"/><Relationship Id="rId6" Type="http://schemas.openxmlformats.org/officeDocument/2006/relationships/tags" Target="../tags/tag492.xml"/><Relationship Id="rId11" Type="http://schemas.openxmlformats.org/officeDocument/2006/relationships/tags" Target="../tags/tag497.xml"/><Relationship Id="rId24" Type="http://schemas.openxmlformats.org/officeDocument/2006/relationships/tags" Target="../tags/tag510.xml"/><Relationship Id="rId5" Type="http://schemas.openxmlformats.org/officeDocument/2006/relationships/tags" Target="../tags/tag491.xml"/><Relationship Id="rId15" Type="http://schemas.openxmlformats.org/officeDocument/2006/relationships/tags" Target="../tags/tag501.xml"/><Relationship Id="rId23" Type="http://schemas.openxmlformats.org/officeDocument/2006/relationships/tags" Target="../tags/tag509.xml"/><Relationship Id="rId28" Type="http://schemas.openxmlformats.org/officeDocument/2006/relationships/slideLayout" Target="../slideLayouts/slideLayout5.xml"/><Relationship Id="rId10" Type="http://schemas.openxmlformats.org/officeDocument/2006/relationships/tags" Target="../tags/tag496.xml"/><Relationship Id="rId19" Type="http://schemas.openxmlformats.org/officeDocument/2006/relationships/tags" Target="../tags/tag505.xml"/><Relationship Id="rId4" Type="http://schemas.openxmlformats.org/officeDocument/2006/relationships/tags" Target="../tags/tag490.xml"/><Relationship Id="rId9" Type="http://schemas.openxmlformats.org/officeDocument/2006/relationships/tags" Target="../tags/tag495.xml"/><Relationship Id="rId14" Type="http://schemas.openxmlformats.org/officeDocument/2006/relationships/tags" Target="../tags/tag500.xml"/><Relationship Id="rId22" Type="http://schemas.openxmlformats.org/officeDocument/2006/relationships/tags" Target="../tags/tag508.xml"/><Relationship Id="rId27" Type="http://schemas.openxmlformats.org/officeDocument/2006/relationships/tags" Target="../tags/tag513.xml"/></Relationships>
</file>

<file path=ppt/slides/_rels/slide22.xml.rels><?xml version="1.0" encoding="UTF-8" standalone="yes"?>
<Relationships xmlns="http://schemas.openxmlformats.org/package/2006/relationships"><Relationship Id="rId8" Type="http://schemas.openxmlformats.org/officeDocument/2006/relationships/tags" Target="../tags/tag521.xml"/><Relationship Id="rId13" Type="http://schemas.openxmlformats.org/officeDocument/2006/relationships/tags" Target="../tags/tag526.xml"/><Relationship Id="rId18" Type="http://schemas.openxmlformats.org/officeDocument/2006/relationships/tags" Target="../tags/tag531.xml"/><Relationship Id="rId26" Type="http://schemas.openxmlformats.org/officeDocument/2006/relationships/tags" Target="../tags/tag539.xml"/><Relationship Id="rId3" Type="http://schemas.openxmlformats.org/officeDocument/2006/relationships/tags" Target="../tags/tag516.xml"/><Relationship Id="rId21" Type="http://schemas.openxmlformats.org/officeDocument/2006/relationships/tags" Target="../tags/tag534.xml"/><Relationship Id="rId7" Type="http://schemas.openxmlformats.org/officeDocument/2006/relationships/tags" Target="../tags/tag520.xml"/><Relationship Id="rId12" Type="http://schemas.openxmlformats.org/officeDocument/2006/relationships/tags" Target="../tags/tag525.xml"/><Relationship Id="rId17" Type="http://schemas.openxmlformats.org/officeDocument/2006/relationships/tags" Target="../tags/tag530.xml"/><Relationship Id="rId25" Type="http://schemas.openxmlformats.org/officeDocument/2006/relationships/tags" Target="../tags/tag538.xml"/><Relationship Id="rId2" Type="http://schemas.openxmlformats.org/officeDocument/2006/relationships/tags" Target="../tags/tag515.xml"/><Relationship Id="rId16" Type="http://schemas.openxmlformats.org/officeDocument/2006/relationships/tags" Target="../tags/tag529.xml"/><Relationship Id="rId20" Type="http://schemas.openxmlformats.org/officeDocument/2006/relationships/tags" Target="../tags/tag533.xml"/><Relationship Id="rId29" Type="http://schemas.openxmlformats.org/officeDocument/2006/relationships/tags" Target="../tags/tag542.xml"/><Relationship Id="rId1" Type="http://schemas.openxmlformats.org/officeDocument/2006/relationships/tags" Target="../tags/tag514.xml"/><Relationship Id="rId6" Type="http://schemas.openxmlformats.org/officeDocument/2006/relationships/tags" Target="../tags/tag519.xml"/><Relationship Id="rId11" Type="http://schemas.openxmlformats.org/officeDocument/2006/relationships/tags" Target="../tags/tag524.xml"/><Relationship Id="rId24" Type="http://schemas.openxmlformats.org/officeDocument/2006/relationships/tags" Target="../tags/tag537.xml"/><Relationship Id="rId5" Type="http://schemas.openxmlformats.org/officeDocument/2006/relationships/tags" Target="../tags/tag518.xml"/><Relationship Id="rId15" Type="http://schemas.openxmlformats.org/officeDocument/2006/relationships/tags" Target="../tags/tag528.xml"/><Relationship Id="rId23" Type="http://schemas.openxmlformats.org/officeDocument/2006/relationships/tags" Target="../tags/tag536.xml"/><Relationship Id="rId28" Type="http://schemas.openxmlformats.org/officeDocument/2006/relationships/tags" Target="../tags/tag541.xml"/><Relationship Id="rId10" Type="http://schemas.openxmlformats.org/officeDocument/2006/relationships/tags" Target="../tags/tag523.xml"/><Relationship Id="rId19" Type="http://schemas.openxmlformats.org/officeDocument/2006/relationships/tags" Target="../tags/tag532.xml"/><Relationship Id="rId4" Type="http://schemas.openxmlformats.org/officeDocument/2006/relationships/tags" Target="../tags/tag517.xml"/><Relationship Id="rId9" Type="http://schemas.openxmlformats.org/officeDocument/2006/relationships/tags" Target="../tags/tag522.xml"/><Relationship Id="rId14" Type="http://schemas.openxmlformats.org/officeDocument/2006/relationships/tags" Target="../tags/tag527.xml"/><Relationship Id="rId22" Type="http://schemas.openxmlformats.org/officeDocument/2006/relationships/tags" Target="../tags/tag535.xml"/><Relationship Id="rId27" Type="http://schemas.openxmlformats.org/officeDocument/2006/relationships/tags" Target="../tags/tag540.xml"/><Relationship Id="rId30"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8" Type="http://schemas.openxmlformats.org/officeDocument/2006/relationships/tags" Target="../tags/tag550.xml"/><Relationship Id="rId13" Type="http://schemas.openxmlformats.org/officeDocument/2006/relationships/image" Target="../media/image18.jpeg"/><Relationship Id="rId3" Type="http://schemas.openxmlformats.org/officeDocument/2006/relationships/tags" Target="../tags/tag545.xml"/><Relationship Id="rId7" Type="http://schemas.openxmlformats.org/officeDocument/2006/relationships/tags" Target="../tags/tag549.xml"/><Relationship Id="rId12" Type="http://schemas.openxmlformats.org/officeDocument/2006/relationships/image" Target="../media/image17.jpeg"/><Relationship Id="rId2" Type="http://schemas.openxmlformats.org/officeDocument/2006/relationships/tags" Target="../tags/tag544.xml"/><Relationship Id="rId1" Type="http://schemas.openxmlformats.org/officeDocument/2006/relationships/tags" Target="../tags/tag543.xml"/><Relationship Id="rId6" Type="http://schemas.openxmlformats.org/officeDocument/2006/relationships/tags" Target="../tags/tag548.xml"/><Relationship Id="rId11" Type="http://schemas.openxmlformats.org/officeDocument/2006/relationships/slideLayout" Target="../slideLayouts/slideLayout5.xml"/><Relationship Id="rId5" Type="http://schemas.openxmlformats.org/officeDocument/2006/relationships/tags" Target="../tags/tag547.xml"/><Relationship Id="rId10" Type="http://schemas.openxmlformats.org/officeDocument/2006/relationships/tags" Target="../tags/tag552.xml"/><Relationship Id="rId4" Type="http://schemas.openxmlformats.org/officeDocument/2006/relationships/tags" Target="../tags/tag546.xml"/><Relationship Id="rId9" Type="http://schemas.openxmlformats.org/officeDocument/2006/relationships/tags" Target="../tags/tag551.xml"/></Relationships>
</file>

<file path=ppt/slides/_rels/slide24.xml.rels><?xml version="1.0" encoding="UTF-8" standalone="yes"?>
<Relationships xmlns="http://schemas.openxmlformats.org/package/2006/relationships"><Relationship Id="rId8" Type="http://schemas.openxmlformats.org/officeDocument/2006/relationships/tags" Target="../tags/tag560.xml"/><Relationship Id="rId13" Type="http://schemas.openxmlformats.org/officeDocument/2006/relationships/tags" Target="../tags/tag565.xml"/><Relationship Id="rId18" Type="http://schemas.openxmlformats.org/officeDocument/2006/relationships/tags" Target="../tags/tag570.xml"/><Relationship Id="rId3" Type="http://schemas.openxmlformats.org/officeDocument/2006/relationships/tags" Target="../tags/tag555.xml"/><Relationship Id="rId21" Type="http://schemas.openxmlformats.org/officeDocument/2006/relationships/slideLayout" Target="../slideLayouts/slideLayout5.xml"/><Relationship Id="rId7" Type="http://schemas.openxmlformats.org/officeDocument/2006/relationships/tags" Target="../tags/tag559.xml"/><Relationship Id="rId12" Type="http://schemas.openxmlformats.org/officeDocument/2006/relationships/tags" Target="../tags/tag564.xml"/><Relationship Id="rId17" Type="http://schemas.openxmlformats.org/officeDocument/2006/relationships/tags" Target="../tags/tag569.xml"/><Relationship Id="rId2" Type="http://schemas.openxmlformats.org/officeDocument/2006/relationships/tags" Target="../tags/tag554.xml"/><Relationship Id="rId16" Type="http://schemas.openxmlformats.org/officeDocument/2006/relationships/tags" Target="../tags/tag568.xml"/><Relationship Id="rId20" Type="http://schemas.openxmlformats.org/officeDocument/2006/relationships/tags" Target="../tags/tag572.xml"/><Relationship Id="rId1" Type="http://schemas.openxmlformats.org/officeDocument/2006/relationships/tags" Target="../tags/tag553.xml"/><Relationship Id="rId6" Type="http://schemas.openxmlformats.org/officeDocument/2006/relationships/tags" Target="../tags/tag558.xml"/><Relationship Id="rId11" Type="http://schemas.openxmlformats.org/officeDocument/2006/relationships/tags" Target="../tags/tag563.xml"/><Relationship Id="rId5" Type="http://schemas.openxmlformats.org/officeDocument/2006/relationships/tags" Target="../tags/tag557.xml"/><Relationship Id="rId15" Type="http://schemas.openxmlformats.org/officeDocument/2006/relationships/tags" Target="../tags/tag567.xml"/><Relationship Id="rId10" Type="http://schemas.openxmlformats.org/officeDocument/2006/relationships/tags" Target="../tags/tag562.xml"/><Relationship Id="rId19" Type="http://schemas.openxmlformats.org/officeDocument/2006/relationships/tags" Target="../tags/tag571.xml"/><Relationship Id="rId4" Type="http://schemas.openxmlformats.org/officeDocument/2006/relationships/tags" Target="../tags/tag556.xml"/><Relationship Id="rId9" Type="http://schemas.openxmlformats.org/officeDocument/2006/relationships/tags" Target="../tags/tag561.xml"/><Relationship Id="rId14" Type="http://schemas.openxmlformats.org/officeDocument/2006/relationships/tags" Target="../tags/tag566.xml"/></Relationships>
</file>

<file path=ppt/slides/_rels/slide25.xml.rels><?xml version="1.0" encoding="UTF-8" standalone="yes"?>
<Relationships xmlns="http://schemas.openxmlformats.org/package/2006/relationships"><Relationship Id="rId8" Type="http://schemas.openxmlformats.org/officeDocument/2006/relationships/tags" Target="../tags/tag580.xml"/><Relationship Id="rId3" Type="http://schemas.openxmlformats.org/officeDocument/2006/relationships/tags" Target="../tags/tag575.xml"/><Relationship Id="rId7" Type="http://schemas.openxmlformats.org/officeDocument/2006/relationships/tags" Target="../tags/tag579.xml"/><Relationship Id="rId2" Type="http://schemas.openxmlformats.org/officeDocument/2006/relationships/tags" Target="../tags/tag574.xml"/><Relationship Id="rId1" Type="http://schemas.openxmlformats.org/officeDocument/2006/relationships/tags" Target="../tags/tag573.xml"/><Relationship Id="rId6" Type="http://schemas.openxmlformats.org/officeDocument/2006/relationships/tags" Target="../tags/tag578.xml"/><Relationship Id="rId5" Type="http://schemas.openxmlformats.org/officeDocument/2006/relationships/tags" Target="../tags/tag577.xml"/><Relationship Id="rId4" Type="http://schemas.openxmlformats.org/officeDocument/2006/relationships/tags" Target="../tags/tag576.xml"/><Relationship Id="rId9"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hyperlink" Target="https://ibaotu.com/ppt/" TargetMode="External"/><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8" Type="http://schemas.openxmlformats.org/officeDocument/2006/relationships/hyperlink" Target="http://www.1ppt.com/xiazai/" TargetMode="External"/><Relationship Id="rId13" Type="http://schemas.openxmlformats.org/officeDocument/2006/relationships/hyperlink" Target="http://www.1ppt.com/kejian/" TargetMode="External"/><Relationship Id="rId18" Type="http://schemas.openxmlformats.org/officeDocument/2006/relationships/image" Target="../media/image20.png"/><Relationship Id="rId3" Type="http://schemas.openxmlformats.org/officeDocument/2006/relationships/hyperlink" Target="http://www.1ppt.com/hangye/" TargetMode="External"/><Relationship Id="rId7" Type="http://schemas.openxmlformats.org/officeDocument/2006/relationships/hyperlink" Target="http://www.1ppt.com/tubiao/" TargetMode="External"/><Relationship Id="rId12" Type="http://schemas.openxmlformats.org/officeDocument/2006/relationships/hyperlink" Target="http://www.1ppt.com/jianli/" TargetMode="External"/><Relationship Id="rId17" Type="http://schemas.openxmlformats.org/officeDocument/2006/relationships/hyperlink" Target="http://www.1ppt.com/ziti/" TargetMode="External"/><Relationship Id="rId2" Type="http://schemas.openxmlformats.org/officeDocument/2006/relationships/hyperlink" Target="http://www.1ppt.com/moban/" TargetMode="External"/><Relationship Id="rId16" Type="http://schemas.openxmlformats.org/officeDocument/2006/relationships/hyperlink" Target="http://www.1ppt.com/jiaoan/" TargetMode="External"/><Relationship Id="rId20" Type="http://schemas.openxmlformats.org/officeDocument/2006/relationships/image" Target="../media/image21.png"/><Relationship Id="rId1" Type="http://schemas.openxmlformats.org/officeDocument/2006/relationships/slideLayout" Target="../slideLayouts/slideLayout9.xml"/><Relationship Id="rId6" Type="http://schemas.openxmlformats.org/officeDocument/2006/relationships/hyperlink" Target="http://www.1ppt.com/beijing/" TargetMode="External"/><Relationship Id="rId11" Type="http://schemas.openxmlformats.org/officeDocument/2006/relationships/hyperlink" Target="http://www.1ppt.com/excel/" TargetMode="External"/><Relationship Id="rId5" Type="http://schemas.openxmlformats.org/officeDocument/2006/relationships/hyperlink" Target="http://www.1ppt.com/sucai/" TargetMode="External"/><Relationship Id="rId15" Type="http://schemas.openxmlformats.org/officeDocument/2006/relationships/hyperlink" Target="http://www.1ppt.com/shiti/" TargetMode="External"/><Relationship Id="rId10" Type="http://schemas.openxmlformats.org/officeDocument/2006/relationships/hyperlink" Target="http://www.1ppt.com/word/" TargetMode="External"/><Relationship Id="rId19" Type="http://schemas.openxmlformats.org/officeDocument/2006/relationships/customXml" Target="../ink/ink1.xml"/><Relationship Id="rId4" Type="http://schemas.openxmlformats.org/officeDocument/2006/relationships/hyperlink" Target="http://www.1ppt.com/jieri/" TargetMode="External"/><Relationship Id="rId9" Type="http://schemas.openxmlformats.org/officeDocument/2006/relationships/hyperlink" Target="http://www.1ppt.com/powerpoint/" TargetMode="External"/><Relationship Id="rId14" Type="http://schemas.openxmlformats.org/officeDocument/2006/relationships/hyperlink" Target="http://www.1ppt.com/shouchaobao/" TargetMode="External"/></Relationships>
</file>

<file path=ppt/slides/_rels/slide3.xml.rels><?xml version="1.0" encoding="UTF-8" standalone="yes"?>
<Relationships xmlns="http://schemas.openxmlformats.org/package/2006/relationships"><Relationship Id="rId8" Type="http://schemas.openxmlformats.org/officeDocument/2006/relationships/tags" Target="../tags/tag45.xml"/><Relationship Id="rId13" Type="http://schemas.openxmlformats.org/officeDocument/2006/relationships/tags" Target="../tags/tag50.xml"/><Relationship Id="rId18" Type="http://schemas.openxmlformats.org/officeDocument/2006/relationships/tags" Target="../tags/tag55.xml"/><Relationship Id="rId26" Type="http://schemas.openxmlformats.org/officeDocument/2006/relationships/image" Target="../media/image1.jpeg"/><Relationship Id="rId3" Type="http://schemas.openxmlformats.org/officeDocument/2006/relationships/tags" Target="../tags/tag40.xml"/><Relationship Id="rId21" Type="http://schemas.openxmlformats.org/officeDocument/2006/relationships/tags" Target="../tags/tag58.xml"/><Relationship Id="rId7" Type="http://schemas.openxmlformats.org/officeDocument/2006/relationships/tags" Target="../tags/tag44.xml"/><Relationship Id="rId12" Type="http://schemas.openxmlformats.org/officeDocument/2006/relationships/tags" Target="../tags/tag49.xml"/><Relationship Id="rId17" Type="http://schemas.openxmlformats.org/officeDocument/2006/relationships/tags" Target="../tags/tag54.xml"/><Relationship Id="rId25" Type="http://schemas.openxmlformats.org/officeDocument/2006/relationships/notesSlide" Target="../notesSlides/notesSlide1.xml"/><Relationship Id="rId2" Type="http://schemas.openxmlformats.org/officeDocument/2006/relationships/tags" Target="../tags/tag39.xml"/><Relationship Id="rId16" Type="http://schemas.openxmlformats.org/officeDocument/2006/relationships/tags" Target="../tags/tag53.xml"/><Relationship Id="rId20" Type="http://schemas.openxmlformats.org/officeDocument/2006/relationships/tags" Target="../tags/tag57.xml"/><Relationship Id="rId1" Type="http://schemas.openxmlformats.org/officeDocument/2006/relationships/tags" Target="../tags/tag38.xml"/><Relationship Id="rId6" Type="http://schemas.openxmlformats.org/officeDocument/2006/relationships/tags" Target="../tags/tag43.xml"/><Relationship Id="rId11" Type="http://schemas.openxmlformats.org/officeDocument/2006/relationships/tags" Target="../tags/tag48.xml"/><Relationship Id="rId24" Type="http://schemas.openxmlformats.org/officeDocument/2006/relationships/slideLayout" Target="../slideLayouts/slideLayout1.xml"/><Relationship Id="rId5" Type="http://schemas.openxmlformats.org/officeDocument/2006/relationships/tags" Target="../tags/tag42.xml"/><Relationship Id="rId15" Type="http://schemas.openxmlformats.org/officeDocument/2006/relationships/tags" Target="../tags/tag52.xml"/><Relationship Id="rId23" Type="http://schemas.openxmlformats.org/officeDocument/2006/relationships/tags" Target="../tags/tag60.xml"/><Relationship Id="rId28" Type="http://schemas.openxmlformats.org/officeDocument/2006/relationships/image" Target="../media/image3.svg"/><Relationship Id="rId10" Type="http://schemas.openxmlformats.org/officeDocument/2006/relationships/tags" Target="../tags/tag47.xml"/><Relationship Id="rId19" Type="http://schemas.openxmlformats.org/officeDocument/2006/relationships/tags" Target="../tags/tag56.xml"/><Relationship Id="rId4" Type="http://schemas.openxmlformats.org/officeDocument/2006/relationships/tags" Target="../tags/tag41.xml"/><Relationship Id="rId9" Type="http://schemas.openxmlformats.org/officeDocument/2006/relationships/tags" Target="../tags/tag46.xml"/><Relationship Id="rId14" Type="http://schemas.openxmlformats.org/officeDocument/2006/relationships/tags" Target="../tags/tag51.xml"/><Relationship Id="rId22" Type="http://schemas.openxmlformats.org/officeDocument/2006/relationships/tags" Target="../tags/tag59.xml"/><Relationship Id="rId27"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tags" Target="../tags/tag68.xml"/><Relationship Id="rId13" Type="http://schemas.openxmlformats.org/officeDocument/2006/relationships/tags" Target="../tags/tag73.xml"/><Relationship Id="rId18" Type="http://schemas.openxmlformats.org/officeDocument/2006/relationships/tags" Target="../tags/tag78.xml"/><Relationship Id="rId26" Type="http://schemas.openxmlformats.org/officeDocument/2006/relationships/tags" Target="../tags/tag86.xml"/><Relationship Id="rId3" Type="http://schemas.openxmlformats.org/officeDocument/2006/relationships/tags" Target="../tags/tag63.xml"/><Relationship Id="rId21" Type="http://schemas.openxmlformats.org/officeDocument/2006/relationships/tags" Target="../tags/tag81.xml"/><Relationship Id="rId34" Type="http://schemas.openxmlformats.org/officeDocument/2006/relationships/tags" Target="../tags/tag94.xml"/><Relationship Id="rId7" Type="http://schemas.openxmlformats.org/officeDocument/2006/relationships/tags" Target="../tags/tag67.xml"/><Relationship Id="rId12" Type="http://schemas.openxmlformats.org/officeDocument/2006/relationships/tags" Target="../tags/tag72.xml"/><Relationship Id="rId17" Type="http://schemas.openxmlformats.org/officeDocument/2006/relationships/tags" Target="../tags/tag77.xml"/><Relationship Id="rId25" Type="http://schemas.openxmlformats.org/officeDocument/2006/relationships/tags" Target="../tags/tag85.xml"/><Relationship Id="rId33" Type="http://schemas.openxmlformats.org/officeDocument/2006/relationships/tags" Target="../tags/tag93.xml"/><Relationship Id="rId2" Type="http://schemas.openxmlformats.org/officeDocument/2006/relationships/tags" Target="../tags/tag62.xml"/><Relationship Id="rId16" Type="http://schemas.openxmlformats.org/officeDocument/2006/relationships/tags" Target="../tags/tag76.xml"/><Relationship Id="rId20" Type="http://schemas.openxmlformats.org/officeDocument/2006/relationships/tags" Target="../tags/tag80.xml"/><Relationship Id="rId29" Type="http://schemas.openxmlformats.org/officeDocument/2006/relationships/tags" Target="../tags/tag89.xml"/><Relationship Id="rId1" Type="http://schemas.openxmlformats.org/officeDocument/2006/relationships/tags" Target="../tags/tag61.xml"/><Relationship Id="rId6" Type="http://schemas.openxmlformats.org/officeDocument/2006/relationships/tags" Target="../tags/tag66.xml"/><Relationship Id="rId11" Type="http://schemas.openxmlformats.org/officeDocument/2006/relationships/tags" Target="../tags/tag71.xml"/><Relationship Id="rId24" Type="http://schemas.openxmlformats.org/officeDocument/2006/relationships/tags" Target="../tags/tag84.xml"/><Relationship Id="rId32" Type="http://schemas.openxmlformats.org/officeDocument/2006/relationships/tags" Target="../tags/tag92.xml"/><Relationship Id="rId5" Type="http://schemas.openxmlformats.org/officeDocument/2006/relationships/tags" Target="../tags/tag65.xml"/><Relationship Id="rId15" Type="http://schemas.openxmlformats.org/officeDocument/2006/relationships/tags" Target="../tags/tag75.xml"/><Relationship Id="rId23" Type="http://schemas.openxmlformats.org/officeDocument/2006/relationships/tags" Target="../tags/tag83.xml"/><Relationship Id="rId28" Type="http://schemas.openxmlformats.org/officeDocument/2006/relationships/tags" Target="../tags/tag88.xml"/><Relationship Id="rId36" Type="http://schemas.openxmlformats.org/officeDocument/2006/relationships/image" Target="../media/image3.jpeg"/><Relationship Id="rId10" Type="http://schemas.openxmlformats.org/officeDocument/2006/relationships/tags" Target="../tags/tag70.xml"/><Relationship Id="rId19" Type="http://schemas.openxmlformats.org/officeDocument/2006/relationships/tags" Target="../tags/tag79.xml"/><Relationship Id="rId31" Type="http://schemas.openxmlformats.org/officeDocument/2006/relationships/tags" Target="../tags/tag91.xml"/><Relationship Id="rId4" Type="http://schemas.openxmlformats.org/officeDocument/2006/relationships/tags" Target="../tags/tag64.xml"/><Relationship Id="rId9" Type="http://schemas.openxmlformats.org/officeDocument/2006/relationships/tags" Target="../tags/tag69.xml"/><Relationship Id="rId14" Type="http://schemas.openxmlformats.org/officeDocument/2006/relationships/tags" Target="../tags/tag74.xml"/><Relationship Id="rId22" Type="http://schemas.openxmlformats.org/officeDocument/2006/relationships/tags" Target="../tags/tag82.xml"/><Relationship Id="rId27" Type="http://schemas.openxmlformats.org/officeDocument/2006/relationships/tags" Target="../tags/tag87.xml"/><Relationship Id="rId30" Type="http://schemas.openxmlformats.org/officeDocument/2006/relationships/tags" Target="../tags/tag90.xml"/><Relationship Id="rId35"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tags" Target="../tags/tag102.xml"/><Relationship Id="rId13" Type="http://schemas.openxmlformats.org/officeDocument/2006/relationships/tags" Target="../tags/tag107.xml"/><Relationship Id="rId18" Type="http://schemas.openxmlformats.org/officeDocument/2006/relationships/tags" Target="../tags/tag112.xml"/><Relationship Id="rId26" Type="http://schemas.openxmlformats.org/officeDocument/2006/relationships/tags" Target="../tags/tag120.xml"/><Relationship Id="rId3" Type="http://schemas.openxmlformats.org/officeDocument/2006/relationships/tags" Target="../tags/tag97.xml"/><Relationship Id="rId21" Type="http://schemas.openxmlformats.org/officeDocument/2006/relationships/tags" Target="../tags/tag115.xml"/><Relationship Id="rId34" Type="http://schemas.openxmlformats.org/officeDocument/2006/relationships/tags" Target="../tags/tag128.xml"/><Relationship Id="rId7" Type="http://schemas.openxmlformats.org/officeDocument/2006/relationships/tags" Target="../tags/tag101.xml"/><Relationship Id="rId12" Type="http://schemas.openxmlformats.org/officeDocument/2006/relationships/tags" Target="../tags/tag106.xml"/><Relationship Id="rId17" Type="http://schemas.openxmlformats.org/officeDocument/2006/relationships/tags" Target="../tags/tag111.xml"/><Relationship Id="rId25" Type="http://schemas.openxmlformats.org/officeDocument/2006/relationships/tags" Target="../tags/tag119.xml"/><Relationship Id="rId33" Type="http://schemas.openxmlformats.org/officeDocument/2006/relationships/tags" Target="../tags/tag127.xml"/><Relationship Id="rId2" Type="http://schemas.openxmlformats.org/officeDocument/2006/relationships/tags" Target="../tags/tag96.xml"/><Relationship Id="rId16" Type="http://schemas.openxmlformats.org/officeDocument/2006/relationships/tags" Target="../tags/tag110.xml"/><Relationship Id="rId20" Type="http://schemas.openxmlformats.org/officeDocument/2006/relationships/tags" Target="../tags/tag114.xml"/><Relationship Id="rId29" Type="http://schemas.openxmlformats.org/officeDocument/2006/relationships/tags" Target="../tags/tag123.xml"/><Relationship Id="rId1" Type="http://schemas.openxmlformats.org/officeDocument/2006/relationships/tags" Target="../tags/tag95.xml"/><Relationship Id="rId6" Type="http://schemas.openxmlformats.org/officeDocument/2006/relationships/tags" Target="../tags/tag100.xml"/><Relationship Id="rId11" Type="http://schemas.openxmlformats.org/officeDocument/2006/relationships/tags" Target="../tags/tag105.xml"/><Relationship Id="rId24" Type="http://schemas.openxmlformats.org/officeDocument/2006/relationships/tags" Target="../tags/tag118.xml"/><Relationship Id="rId32" Type="http://schemas.openxmlformats.org/officeDocument/2006/relationships/tags" Target="../tags/tag126.xml"/><Relationship Id="rId37" Type="http://schemas.openxmlformats.org/officeDocument/2006/relationships/slideLayout" Target="../slideLayouts/slideLayout2.xml"/><Relationship Id="rId5" Type="http://schemas.openxmlformats.org/officeDocument/2006/relationships/tags" Target="../tags/tag99.xml"/><Relationship Id="rId15" Type="http://schemas.openxmlformats.org/officeDocument/2006/relationships/tags" Target="../tags/tag109.xml"/><Relationship Id="rId23" Type="http://schemas.openxmlformats.org/officeDocument/2006/relationships/tags" Target="../tags/tag117.xml"/><Relationship Id="rId28" Type="http://schemas.openxmlformats.org/officeDocument/2006/relationships/tags" Target="../tags/tag122.xml"/><Relationship Id="rId36" Type="http://schemas.openxmlformats.org/officeDocument/2006/relationships/tags" Target="../tags/tag130.xml"/><Relationship Id="rId10" Type="http://schemas.openxmlformats.org/officeDocument/2006/relationships/tags" Target="../tags/tag104.xml"/><Relationship Id="rId19" Type="http://schemas.openxmlformats.org/officeDocument/2006/relationships/tags" Target="../tags/tag113.xml"/><Relationship Id="rId31" Type="http://schemas.openxmlformats.org/officeDocument/2006/relationships/tags" Target="../tags/tag125.xml"/><Relationship Id="rId4" Type="http://schemas.openxmlformats.org/officeDocument/2006/relationships/tags" Target="../tags/tag98.xml"/><Relationship Id="rId9" Type="http://schemas.openxmlformats.org/officeDocument/2006/relationships/tags" Target="../tags/tag103.xml"/><Relationship Id="rId14" Type="http://schemas.openxmlformats.org/officeDocument/2006/relationships/tags" Target="../tags/tag108.xml"/><Relationship Id="rId22" Type="http://schemas.openxmlformats.org/officeDocument/2006/relationships/tags" Target="../tags/tag116.xml"/><Relationship Id="rId27" Type="http://schemas.openxmlformats.org/officeDocument/2006/relationships/tags" Target="../tags/tag121.xml"/><Relationship Id="rId30" Type="http://schemas.openxmlformats.org/officeDocument/2006/relationships/tags" Target="../tags/tag124.xml"/><Relationship Id="rId35" Type="http://schemas.openxmlformats.org/officeDocument/2006/relationships/tags" Target="../tags/tag129.xml"/></Relationships>
</file>

<file path=ppt/slides/_rels/slide6.xml.rels><?xml version="1.0" encoding="UTF-8" standalone="yes"?>
<Relationships xmlns="http://schemas.openxmlformats.org/package/2006/relationships"><Relationship Id="rId8" Type="http://schemas.openxmlformats.org/officeDocument/2006/relationships/tags" Target="../tags/tag138.xml"/><Relationship Id="rId13" Type="http://schemas.openxmlformats.org/officeDocument/2006/relationships/tags" Target="../tags/tag143.xml"/><Relationship Id="rId18" Type="http://schemas.openxmlformats.org/officeDocument/2006/relationships/tags" Target="../tags/tag148.xml"/><Relationship Id="rId26" Type="http://schemas.openxmlformats.org/officeDocument/2006/relationships/slideLayout" Target="../slideLayouts/slideLayout2.xml"/><Relationship Id="rId3" Type="http://schemas.openxmlformats.org/officeDocument/2006/relationships/tags" Target="../tags/tag133.xml"/><Relationship Id="rId21" Type="http://schemas.openxmlformats.org/officeDocument/2006/relationships/tags" Target="../tags/tag151.xml"/><Relationship Id="rId7" Type="http://schemas.openxmlformats.org/officeDocument/2006/relationships/tags" Target="../tags/tag137.xml"/><Relationship Id="rId12" Type="http://schemas.openxmlformats.org/officeDocument/2006/relationships/tags" Target="../tags/tag142.xml"/><Relationship Id="rId17" Type="http://schemas.openxmlformats.org/officeDocument/2006/relationships/tags" Target="../tags/tag147.xml"/><Relationship Id="rId25" Type="http://schemas.openxmlformats.org/officeDocument/2006/relationships/tags" Target="../tags/tag155.xml"/><Relationship Id="rId2" Type="http://schemas.openxmlformats.org/officeDocument/2006/relationships/tags" Target="../tags/tag132.xml"/><Relationship Id="rId16" Type="http://schemas.openxmlformats.org/officeDocument/2006/relationships/tags" Target="../tags/tag146.xml"/><Relationship Id="rId20" Type="http://schemas.openxmlformats.org/officeDocument/2006/relationships/tags" Target="../tags/tag150.xml"/><Relationship Id="rId1" Type="http://schemas.openxmlformats.org/officeDocument/2006/relationships/tags" Target="../tags/tag131.xml"/><Relationship Id="rId6" Type="http://schemas.openxmlformats.org/officeDocument/2006/relationships/tags" Target="../tags/tag136.xml"/><Relationship Id="rId11" Type="http://schemas.openxmlformats.org/officeDocument/2006/relationships/tags" Target="../tags/tag141.xml"/><Relationship Id="rId24" Type="http://schemas.openxmlformats.org/officeDocument/2006/relationships/tags" Target="../tags/tag154.xml"/><Relationship Id="rId5" Type="http://schemas.openxmlformats.org/officeDocument/2006/relationships/tags" Target="../tags/tag135.xml"/><Relationship Id="rId15" Type="http://schemas.openxmlformats.org/officeDocument/2006/relationships/tags" Target="../tags/tag145.xml"/><Relationship Id="rId23" Type="http://schemas.openxmlformats.org/officeDocument/2006/relationships/tags" Target="../tags/tag153.xml"/><Relationship Id="rId10" Type="http://schemas.openxmlformats.org/officeDocument/2006/relationships/tags" Target="../tags/tag140.xml"/><Relationship Id="rId19" Type="http://schemas.openxmlformats.org/officeDocument/2006/relationships/tags" Target="../tags/tag149.xml"/><Relationship Id="rId4" Type="http://schemas.openxmlformats.org/officeDocument/2006/relationships/tags" Target="../tags/tag134.xml"/><Relationship Id="rId9" Type="http://schemas.openxmlformats.org/officeDocument/2006/relationships/tags" Target="../tags/tag139.xml"/><Relationship Id="rId14" Type="http://schemas.openxmlformats.org/officeDocument/2006/relationships/tags" Target="../tags/tag144.xml"/><Relationship Id="rId22" Type="http://schemas.openxmlformats.org/officeDocument/2006/relationships/tags" Target="../tags/tag152.xml"/></Relationships>
</file>

<file path=ppt/slides/_rels/slide7.xml.rels><?xml version="1.0" encoding="UTF-8" standalone="yes"?>
<Relationships xmlns="http://schemas.openxmlformats.org/package/2006/relationships"><Relationship Id="rId8" Type="http://schemas.openxmlformats.org/officeDocument/2006/relationships/tags" Target="../tags/tag163.xml"/><Relationship Id="rId13" Type="http://schemas.openxmlformats.org/officeDocument/2006/relationships/tags" Target="../tags/tag168.xml"/><Relationship Id="rId18" Type="http://schemas.openxmlformats.org/officeDocument/2006/relationships/tags" Target="../tags/tag173.xml"/><Relationship Id="rId26" Type="http://schemas.openxmlformats.org/officeDocument/2006/relationships/image" Target="../media/image9.svg"/><Relationship Id="rId3" Type="http://schemas.openxmlformats.org/officeDocument/2006/relationships/tags" Target="../tags/tag158.xml"/><Relationship Id="rId21" Type="http://schemas.openxmlformats.org/officeDocument/2006/relationships/slideLayout" Target="../slideLayouts/slideLayout2.xml"/><Relationship Id="rId7" Type="http://schemas.openxmlformats.org/officeDocument/2006/relationships/tags" Target="../tags/tag162.xml"/><Relationship Id="rId12" Type="http://schemas.openxmlformats.org/officeDocument/2006/relationships/tags" Target="../tags/tag167.xml"/><Relationship Id="rId17" Type="http://schemas.openxmlformats.org/officeDocument/2006/relationships/tags" Target="../tags/tag172.xml"/><Relationship Id="rId25" Type="http://schemas.openxmlformats.org/officeDocument/2006/relationships/image" Target="../media/image6.png"/><Relationship Id="rId2" Type="http://schemas.openxmlformats.org/officeDocument/2006/relationships/tags" Target="../tags/tag157.xml"/><Relationship Id="rId16" Type="http://schemas.openxmlformats.org/officeDocument/2006/relationships/tags" Target="../tags/tag171.xml"/><Relationship Id="rId20" Type="http://schemas.openxmlformats.org/officeDocument/2006/relationships/tags" Target="../tags/tag175.xml"/><Relationship Id="rId1" Type="http://schemas.openxmlformats.org/officeDocument/2006/relationships/tags" Target="../tags/tag156.xml"/><Relationship Id="rId6" Type="http://schemas.openxmlformats.org/officeDocument/2006/relationships/tags" Target="../tags/tag161.xml"/><Relationship Id="rId11" Type="http://schemas.openxmlformats.org/officeDocument/2006/relationships/tags" Target="../tags/tag166.xml"/><Relationship Id="rId24" Type="http://schemas.openxmlformats.org/officeDocument/2006/relationships/image" Target="../media/image7.svg"/><Relationship Id="rId5" Type="http://schemas.openxmlformats.org/officeDocument/2006/relationships/tags" Target="../tags/tag160.xml"/><Relationship Id="rId15" Type="http://schemas.openxmlformats.org/officeDocument/2006/relationships/tags" Target="../tags/tag170.xml"/><Relationship Id="rId23" Type="http://schemas.openxmlformats.org/officeDocument/2006/relationships/image" Target="../media/image5.png"/><Relationship Id="rId28" Type="http://schemas.openxmlformats.org/officeDocument/2006/relationships/image" Target="../media/image11.svg"/><Relationship Id="rId10" Type="http://schemas.openxmlformats.org/officeDocument/2006/relationships/tags" Target="../tags/tag165.xml"/><Relationship Id="rId19" Type="http://schemas.openxmlformats.org/officeDocument/2006/relationships/tags" Target="../tags/tag174.xml"/><Relationship Id="rId4" Type="http://schemas.openxmlformats.org/officeDocument/2006/relationships/tags" Target="../tags/tag159.xml"/><Relationship Id="rId9" Type="http://schemas.openxmlformats.org/officeDocument/2006/relationships/tags" Target="../tags/tag164.xml"/><Relationship Id="rId14" Type="http://schemas.openxmlformats.org/officeDocument/2006/relationships/tags" Target="../tags/tag169.xml"/><Relationship Id="rId22" Type="http://schemas.openxmlformats.org/officeDocument/2006/relationships/image" Target="../media/image4.jpeg"/><Relationship Id="rId27"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tags" Target="../tags/tag183.xml"/><Relationship Id="rId13" Type="http://schemas.openxmlformats.org/officeDocument/2006/relationships/tags" Target="../tags/tag188.xml"/><Relationship Id="rId18" Type="http://schemas.openxmlformats.org/officeDocument/2006/relationships/tags" Target="../tags/tag193.xml"/><Relationship Id="rId26" Type="http://schemas.openxmlformats.org/officeDocument/2006/relationships/image" Target="../media/image2.png"/><Relationship Id="rId3" Type="http://schemas.openxmlformats.org/officeDocument/2006/relationships/tags" Target="../tags/tag178.xml"/><Relationship Id="rId21" Type="http://schemas.openxmlformats.org/officeDocument/2006/relationships/tags" Target="../tags/tag196.xml"/><Relationship Id="rId7" Type="http://schemas.openxmlformats.org/officeDocument/2006/relationships/tags" Target="../tags/tag182.xml"/><Relationship Id="rId12" Type="http://schemas.openxmlformats.org/officeDocument/2006/relationships/tags" Target="../tags/tag187.xml"/><Relationship Id="rId17" Type="http://schemas.openxmlformats.org/officeDocument/2006/relationships/tags" Target="../tags/tag192.xml"/><Relationship Id="rId25" Type="http://schemas.openxmlformats.org/officeDocument/2006/relationships/image" Target="../media/image1.jpeg"/><Relationship Id="rId2" Type="http://schemas.openxmlformats.org/officeDocument/2006/relationships/tags" Target="../tags/tag177.xml"/><Relationship Id="rId16" Type="http://schemas.openxmlformats.org/officeDocument/2006/relationships/tags" Target="../tags/tag191.xml"/><Relationship Id="rId20" Type="http://schemas.openxmlformats.org/officeDocument/2006/relationships/tags" Target="../tags/tag195.xml"/><Relationship Id="rId1" Type="http://schemas.openxmlformats.org/officeDocument/2006/relationships/tags" Target="../tags/tag176.xml"/><Relationship Id="rId6" Type="http://schemas.openxmlformats.org/officeDocument/2006/relationships/tags" Target="../tags/tag181.xml"/><Relationship Id="rId11" Type="http://schemas.openxmlformats.org/officeDocument/2006/relationships/tags" Target="../tags/tag186.xml"/><Relationship Id="rId24" Type="http://schemas.openxmlformats.org/officeDocument/2006/relationships/slideLayout" Target="../slideLayouts/slideLayout1.xml"/><Relationship Id="rId5" Type="http://schemas.openxmlformats.org/officeDocument/2006/relationships/tags" Target="../tags/tag180.xml"/><Relationship Id="rId15" Type="http://schemas.openxmlformats.org/officeDocument/2006/relationships/tags" Target="../tags/tag190.xml"/><Relationship Id="rId23" Type="http://schemas.openxmlformats.org/officeDocument/2006/relationships/tags" Target="../tags/tag198.xml"/><Relationship Id="rId10" Type="http://schemas.openxmlformats.org/officeDocument/2006/relationships/tags" Target="../tags/tag185.xml"/><Relationship Id="rId19" Type="http://schemas.openxmlformats.org/officeDocument/2006/relationships/tags" Target="../tags/tag194.xml"/><Relationship Id="rId4" Type="http://schemas.openxmlformats.org/officeDocument/2006/relationships/tags" Target="../tags/tag179.xml"/><Relationship Id="rId9" Type="http://schemas.openxmlformats.org/officeDocument/2006/relationships/tags" Target="../tags/tag184.xml"/><Relationship Id="rId14" Type="http://schemas.openxmlformats.org/officeDocument/2006/relationships/tags" Target="../tags/tag189.xml"/><Relationship Id="rId22" Type="http://schemas.openxmlformats.org/officeDocument/2006/relationships/tags" Target="../tags/tag197.xml"/><Relationship Id="rId27" Type="http://schemas.openxmlformats.org/officeDocument/2006/relationships/image" Target="../media/image12.svg"/></Relationships>
</file>

<file path=ppt/slides/_rels/slide9.xml.rels><?xml version="1.0" encoding="UTF-8" standalone="yes"?>
<Relationships xmlns="http://schemas.openxmlformats.org/package/2006/relationships"><Relationship Id="rId8" Type="http://schemas.openxmlformats.org/officeDocument/2006/relationships/tags" Target="../tags/tag206.xml"/><Relationship Id="rId13" Type="http://schemas.openxmlformats.org/officeDocument/2006/relationships/tags" Target="../tags/tag211.xml"/><Relationship Id="rId18" Type="http://schemas.openxmlformats.org/officeDocument/2006/relationships/tags" Target="../tags/tag216.xml"/><Relationship Id="rId26" Type="http://schemas.openxmlformats.org/officeDocument/2006/relationships/slideLayout" Target="../slideLayouts/slideLayout3.xml"/><Relationship Id="rId3" Type="http://schemas.openxmlformats.org/officeDocument/2006/relationships/tags" Target="../tags/tag201.xml"/><Relationship Id="rId21" Type="http://schemas.openxmlformats.org/officeDocument/2006/relationships/tags" Target="../tags/tag219.xml"/><Relationship Id="rId7" Type="http://schemas.openxmlformats.org/officeDocument/2006/relationships/tags" Target="../tags/tag205.xml"/><Relationship Id="rId12" Type="http://schemas.openxmlformats.org/officeDocument/2006/relationships/tags" Target="../tags/tag210.xml"/><Relationship Id="rId17" Type="http://schemas.openxmlformats.org/officeDocument/2006/relationships/tags" Target="../tags/tag215.xml"/><Relationship Id="rId25" Type="http://schemas.openxmlformats.org/officeDocument/2006/relationships/tags" Target="../tags/tag223.xml"/><Relationship Id="rId2" Type="http://schemas.openxmlformats.org/officeDocument/2006/relationships/tags" Target="../tags/tag200.xml"/><Relationship Id="rId16" Type="http://schemas.openxmlformats.org/officeDocument/2006/relationships/tags" Target="../tags/tag214.xml"/><Relationship Id="rId20" Type="http://schemas.openxmlformats.org/officeDocument/2006/relationships/tags" Target="../tags/tag218.xml"/><Relationship Id="rId29" Type="http://schemas.openxmlformats.org/officeDocument/2006/relationships/image" Target="../media/image14.svg"/><Relationship Id="rId1" Type="http://schemas.openxmlformats.org/officeDocument/2006/relationships/tags" Target="../tags/tag199.xml"/><Relationship Id="rId6" Type="http://schemas.openxmlformats.org/officeDocument/2006/relationships/tags" Target="../tags/tag204.xml"/><Relationship Id="rId11" Type="http://schemas.openxmlformats.org/officeDocument/2006/relationships/tags" Target="../tags/tag209.xml"/><Relationship Id="rId24" Type="http://schemas.openxmlformats.org/officeDocument/2006/relationships/tags" Target="../tags/tag222.xml"/><Relationship Id="rId5" Type="http://schemas.openxmlformats.org/officeDocument/2006/relationships/tags" Target="../tags/tag203.xml"/><Relationship Id="rId15" Type="http://schemas.openxmlformats.org/officeDocument/2006/relationships/tags" Target="../tags/tag213.xml"/><Relationship Id="rId23" Type="http://schemas.openxmlformats.org/officeDocument/2006/relationships/tags" Target="../tags/tag221.xml"/><Relationship Id="rId28" Type="http://schemas.openxmlformats.org/officeDocument/2006/relationships/image" Target="../media/image8.png"/><Relationship Id="rId10" Type="http://schemas.openxmlformats.org/officeDocument/2006/relationships/tags" Target="../tags/tag208.xml"/><Relationship Id="rId19" Type="http://schemas.openxmlformats.org/officeDocument/2006/relationships/tags" Target="../tags/tag217.xml"/><Relationship Id="rId31" Type="http://schemas.openxmlformats.org/officeDocument/2006/relationships/image" Target="../media/image16.svg"/><Relationship Id="rId4" Type="http://schemas.openxmlformats.org/officeDocument/2006/relationships/tags" Target="../tags/tag202.xml"/><Relationship Id="rId9" Type="http://schemas.openxmlformats.org/officeDocument/2006/relationships/tags" Target="../tags/tag207.xml"/><Relationship Id="rId14" Type="http://schemas.openxmlformats.org/officeDocument/2006/relationships/tags" Target="../tags/tag212.xml"/><Relationship Id="rId22" Type="http://schemas.openxmlformats.org/officeDocument/2006/relationships/tags" Target="../tags/tag220.xml"/><Relationship Id="rId27" Type="http://schemas.openxmlformats.org/officeDocument/2006/relationships/notesSlide" Target="../notesSlides/notesSlide2.xml"/><Relationship Id="rId30" Type="http://schemas.openxmlformats.org/officeDocument/2006/relationships/image" Target="../media/image1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任意多边形: 形状 4"/>
          <p:cNvSpPr/>
          <p:nvPr userDrawn="1"/>
        </p:nvSpPr>
        <p:spPr>
          <a:xfrm rot="13396744">
            <a:off x="792613" y="-387142"/>
            <a:ext cx="10607569" cy="10196129"/>
          </a:xfrm>
          <a:custGeom>
            <a:avLst/>
            <a:gdLst>
              <a:gd name="connsiteX0" fmla="*/ 1731628 w 10607569"/>
              <a:gd name="connsiteY0" fmla="*/ 10196129 h 10196129"/>
              <a:gd name="connsiteX1" fmla="*/ 0 w 10607569"/>
              <a:gd name="connsiteY1" fmla="*/ 8357225 h 10196129"/>
              <a:gd name="connsiteX2" fmla="*/ 20226 w 10607569"/>
              <a:gd name="connsiteY2" fmla="*/ 8198051 h 10196129"/>
              <a:gd name="connsiteX3" fmla="*/ 865609 w 10607569"/>
              <a:gd name="connsiteY3" fmla="*/ 5467901 h 10196129"/>
              <a:gd name="connsiteX4" fmla="*/ 946496 w 10607569"/>
              <a:gd name="connsiteY4" fmla="*/ 5309971 h 10196129"/>
              <a:gd name="connsiteX5" fmla="*/ 5781235 w 10607569"/>
              <a:gd name="connsiteY5" fmla="*/ 757277 h 10196129"/>
              <a:gd name="connsiteX6" fmla="*/ 5837072 w 10607569"/>
              <a:gd name="connsiteY6" fmla="*/ 732034 h 10196129"/>
              <a:gd name="connsiteX7" fmla="*/ 8623036 w 10607569"/>
              <a:gd name="connsiteY7" fmla="*/ 19314 h 10196129"/>
              <a:gd name="connsiteX8" fmla="*/ 8877030 w 10607569"/>
              <a:gd name="connsiteY8" fmla="*/ 0 h 10196129"/>
              <a:gd name="connsiteX9" fmla="*/ 10607569 w 10607569"/>
              <a:gd name="connsiteY9" fmla="*/ 1837748 h 10196129"/>
              <a:gd name="connsiteX10" fmla="*/ 10423552 w 10607569"/>
              <a:gd name="connsiteY10" fmla="*/ 1814365 h 10196129"/>
              <a:gd name="connsiteX11" fmla="*/ 9615537 w 10607569"/>
              <a:gd name="connsiteY11" fmla="*/ 1773564 h 10196129"/>
              <a:gd name="connsiteX12" fmla="*/ 1712745 w 10607569"/>
              <a:gd name="connsiteY12" fmla="*/ 9676356 h 10196129"/>
              <a:gd name="connsiteX13" fmla="*/ 1723028 w 10607569"/>
              <a:gd name="connsiteY13" fmla="*/ 10083033 h 1019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607569" h="10196129">
                <a:moveTo>
                  <a:pt x="1731628" y="10196129"/>
                </a:moveTo>
                <a:lnTo>
                  <a:pt x="0" y="8357225"/>
                </a:lnTo>
                <a:lnTo>
                  <a:pt x="20226" y="8198051"/>
                </a:lnTo>
                <a:cubicBezTo>
                  <a:pt x="167527" y="7234018"/>
                  <a:pt x="456641" y="6316649"/>
                  <a:pt x="865609" y="5467901"/>
                </a:cubicBezTo>
                <a:lnTo>
                  <a:pt x="946496" y="5309971"/>
                </a:lnTo>
                <a:lnTo>
                  <a:pt x="5781235" y="757277"/>
                </a:lnTo>
                <a:lnTo>
                  <a:pt x="5837072" y="732034"/>
                </a:lnTo>
                <a:cubicBezTo>
                  <a:pt x="6708084" y="363627"/>
                  <a:pt x="7644058" y="118735"/>
                  <a:pt x="8623036" y="19314"/>
                </a:cubicBezTo>
                <a:lnTo>
                  <a:pt x="8877030" y="0"/>
                </a:lnTo>
                <a:lnTo>
                  <a:pt x="10607569" y="1837748"/>
                </a:lnTo>
                <a:lnTo>
                  <a:pt x="10423552" y="1814365"/>
                </a:lnTo>
                <a:cubicBezTo>
                  <a:pt x="10157883" y="1787385"/>
                  <a:pt x="9888324" y="1773564"/>
                  <a:pt x="9615537" y="1773564"/>
                </a:cubicBezTo>
                <a:cubicBezTo>
                  <a:pt x="5250945" y="1773564"/>
                  <a:pt x="1712745" y="5311764"/>
                  <a:pt x="1712745" y="9676356"/>
                </a:cubicBezTo>
                <a:cubicBezTo>
                  <a:pt x="1712745" y="9812750"/>
                  <a:pt x="1716200" y="9948336"/>
                  <a:pt x="1723028" y="10083033"/>
                </a:cubicBezTo>
                <a:close/>
              </a:path>
            </a:pathLst>
          </a:custGeom>
          <a:gradFill flip="none" rotWithShape="1">
            <a:gsLst>
              <a:gs pos="8000">
                <a:schemeClr val="accent1"/>
              </a:gs>
              <a:gs pos="100000">
                <a:schemeClr val="accent2"/>
              </a:gs>
            </a:gsLst>
            <a:lin ang="10800000" scaled="0"/>
            <a:tileRect/>
          </a:gradFill>
          <a:ln>
            <a:noFill/>
          </a:ln>
          <a:effectLst>
            <a:glow rad="203200">
              <a:schemeClr val="accent1">
                <a:lumMod val="40000"/>
                <a:lumOff val="60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cs typeface="思源黑体旧字形 Light" panose="020B0300000000000000" charset="-128"/>
            </a:endParaRPr>
          </a:p>
        </p:txBody>
      </p:sp>
      <p:sp>
        <p:nvSpPr>
          <p:cNvPr id="11" name="图形"/>
          <p:cNvSpPr txBox="1"/>
          <p:nvPr/>
        </p:nvSpPr>
        <p:spPr>
          <a:xfrm>
            <a:off x="1403986" y="1563371"/>
            <a:ext cx="9378951" cy="1446550"/>
          </a:xfrm>
          <a:prstGeom prst="rect">
            <a:avLst/>
          </a:prstGeom>
          <a:noFill/>
        </p:spPr>
        <p:txBody>
          <a:bodyPr wrap="square" rtlCol="0" anchor="t">
            <a:spAutoFit/>
          </a:bodyPr>
          <a:lstStyle/>
          <a:p>
            <a:pPr algn="dist">
              <a:lnSpc>
                <a:spcPct val="100000"/>
              </a:lnSpc>
            </a:pPr>
            <a:r>
              <a:rPr lang="zh-CN" sz="8800" dirty="0">
                <a:solidFill>
                  <a:schemeClr val="tx1">
                    <a:lumMod val="75000"/>
                    <a:lumOff val="25000"/>
                  </a:schemeClr>
                </a:solidFill>
                <a:effectLst>
                  <a:reflection blurRad="101600" stA="21000" endA="50" endPos="48000" dir="5400000" sy="-100000" algn="bl" rotWithShape="0"/>
                </a:effectLst>
                <a:latin typeface="思源宋体 CN Heavy" panose="02020900000000000000" charset="-122"/>
                <a:ea typeface="思源宋体 CN Heavy" panose="02020900000000000000" charset="-122"/>
                <a:cs typeface="思源黑体 CN Light" panose="020B0300000000000000" charset="-122"/>
                <a:sym typeface="+mn-lt"/>
              </a:rPr>
              <a:t>学术风毕业答辩</a:t>
            </a:r>
            <a:endParaRPr lang="zh-CN" altLang="en-US" sz="8800" dirty="0">
              <a:solidFill>
                <a:schemeClr val="tx1">
                  <a:lumMod val="75000"/>
                  <a:lumOff val="25000"/>
                </a:schemeClr>
              </a:solidFill>
              <a:effectLst>
                <a:reflection blurRad="101600" stA="21000" endA="50" endPos="48000" dir="5400000" sy="-100000" algn="bl" rotWithShape="0"/>
              </a:effectLst>
              <a:latin typeface="思源宋体 CN Heavy" panose="02020900000000000000" charset="-122"/>
              <a:ea typeface="思源宋体 CN Heavy" panose="02020900000000000000" charset="-122"/>
              <a:cs typeface="思源黑体 CN Light" panose="020B0300000000000000" charset="-122"/>
              <a:sym typeface="+mn-lt"/>
            </a:endParaRPr>
          </a:p>
        </p:txBody>
      </p:sp>
      <p:sp>
        <p:nvSpPr>
          <p:cNvPr id="68" name="图形"/>
          <p:cNvSpPr txBox="1"/>
          <p:nvPr/>
        </p:nvSpPr>
        <p:spPr>
          <a:xfrm>
            <a:off x="1403351" y="3717927"/>
            <a:ext cx="8818245" cy="692497"/>
          </a:xfrm>
          <a:prstGeom prst="rect">
            <a:avLst/>
          </a:prstGeom>
          <a:noFill/>
        </p:spPr>
        <p:txBody>
          <a:bodyPr wrap="square" rtlCol="0">
            <a:spAutoFit/>
          </a:bodyPr>
          <a:lstStyle/>
          <a:p>
            <a:pPr algn="ctr">
              <a:lnSpc>
                <a:spcPct val="150000"/>
              </a:lnSpc>
              <a:spcBef>
                <a:spcPts val="0"/>
              </a:spcBef>
              <a:spcAft>
                <a:spcPts val="0"/>
              </a:spcAft>
            </a:pPr>
            <a:r>
              <a:rPr lang="zh-CN" altLang="en-US" sz="1300">
                <a:solidFill>
                  <a:schemeClr val="tx1">
                    <a:lumMod val="75000"/>
                    <a:lumOff val="25000"/>
                  </a:schemeClr>
                </a:solidFill>
                <a:latin typeface="思源宋体 SemiBold" panose="02020600000000000000" charset="-122"/>
                <a:ea typeface="思源宋体 SemiBold" panose="02020600000000000000" charset="-122"/>
                <a:cs typeface="思源黑体旧字形 Light" panose="020B0300000000000000" charset="-128"/>
                <a:sym typeface="+mn-ea"/>
              </a:rPr>
              <a:t>Add your text content.Add your text content.Add your text content.Add your text content.Add your text content.Add your text content.Add your text content.Add your text content.</a:t>
            </a:r>
            <a:endParaRPr lang="en-US" altLang="zh-CN" sz="1300">
              <a:solidFill>
                <a:schemeClr val="tx1">
                  <a:lumMod val="85000"/>
                  <a:lumOff val="15000"/>
                  <a:alpha val="80000"/>
                </a:schemeClr>
              </a:solidFill>
              <a:effectLst/>
              <a:latin typeface="思源黑体 CN Normal" panose="020B0400000000000000" charset="-122"/>
              <a:ea typeface="思源黑体 CN Normal" panose="020B0400000000000000" charset="-122"/>
              <a:cs typeface="思源宋体 CN Heavy" panose="02020900000000000000" charset="-122"/>
              <a:sym typeface="+mn-ea"/>
            </a:endParaRPr>
          </a:p>
        </p:txBody>
      </p:sp>
      <p:grpSp>
        <p:nvGrpSpPr>
          <p:cNvPr id="43" name="图形"/>
          <p:cNvGrpSpPr/>
          <p:nvPr/>
        </p:nvGrpSpPr>
        <p:grpSpPr>
          <a:xfrm>
            <a:off x="3566795" y="4825367"/>
            <a:ext cx="5053331" cy="426085"/>
            <a:chOff x="1495" y="7895"/>
            <a:chExt cx="7958" cy="671"/>
          </a:xfrm>
        </p:grpSpPr>
        <p:grpSp>
          <p:nvGrpSpPr>
            <p:cNvPr id="44" name="组合 43"/>
            <p:cNvGrpSpPr/>
            <p:nvPr/>
          </p:nvGrpSpPr>
          <p:grpSpPr>
            <a:xfrm>
              <a:off x="1495" y="7895"/>
              <a:ext cx="4300" cy="637"/>
              <a:chOff x="4979" y="6256"/>
              <a:chExt cx="4300" cy="637"/>
            </a:xfrm>
          </p:grpSpPr>
          <p:sp>
            <p:nvSpPr>
              <p:cNvPr id="45" name="图形"/>
              <p:cNvSpPr txBox="1"/>
              <p:nvPr>
                <p:custDataLst>
                  <p:tags r:id="rId6"/>
                </p:custDataLst>
              </p:nvPr>
            </p:nvSpPr>
            <p:spPr>
              <a:xfrm>
                <a:off x="5673" y="6285"/>
                <a:ext cx="3606" cy="582"/>
              </a:xfrm>
              <a:prstGeom prst="rect">
                <a:avLst/>
              </a:prstGeom>
              <a:noFill/>
            </p:spPr>
            <p:txBody>
              <a:bodyPr wrap="square" rtlCol="0">
                <a:spAutoFit/>
              </a:bodyPr>
              <a:lstStyle/>
              <a:p>
                <a:pPr algn="l"/>
                <a:r>
                  <a:rPr lang="zh-CN" altLang="en-US" dirty="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mn-ea"/>
                    <a:sym typeface="+mn-lt"/>
                  </a:rPr>
                  <a:t>答辩学生</a:t>
                </a:r>
                <a:r>
                  <a:rPr lang="zh-CN" altLang="en-US" dirty="0" smtClean="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mn-ea"/>
                    <a:sym typeface="+mn-lt"/>
                  </a:rPr>
                  <a:t>：第一</a:t>
                </a:r>
                <a:r>
                  <a:rPr lang="en-US" altLang="zh-CN" dirty="0" smtClean="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mn-ea"/>
                    <a:sym typeface="+mn-lt"/>
                  </a:rPr>
                  <a:t>PPT</a:t>
                </a:r>
                <a:endParaRPr lang="zh-CN" altLang="en-US" dirty="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mn-ea"/>
                  <a:sym typeface="+mn-lt"/>
                </a:endParaRPr>
              </a:p>
            </p:txBody>
          </p:sp>
          <p:grpSp>
            <p:nvGrpSpPr>
              <p:cNvPr id="46" name="组合 45"/>
              <p:cNvGrpSpPr/>
              <p:nvPr/>
            </p:nvGrpSpPr>
            <p:grpSpPr>
              <a:xfrm>
                <a:off x="4979" y="6256"/>
                <a:ext cx="637" cy="637"/>
                <a:chOff x="891974" y="4415843"/>
                <a:chExt cx="450443" cy="450443"/>
              </a:xfrm>
            </p:grpSpPr>
            <p:sp>
              <p:nvSpPr>
                <p:cNvPr id="47" name="图形"/>
                <p:cNvSpPr/>
                <p:nvPr>
                  <p:custDataLst>
                    <p:tags r:id="rId7"/>
                  </p:custDataLst>
                </p:nvPr>
              </p:nvSpPr>
              <p:spPr>
                <a:xfrm>
                  <a:off x="891974" y="4415843"/>
                  <a:ext cx="450443" cy="450443"/>
                </a:xfrm>
                <a:prstGeom prst="ellipse">
                  <a:avLst/>
                </a:prstGeom>
                <a:gradFill>
                  <a:gsLst>
                    <a:gs pos="8000">
                      <a:schemeClr val="accent1"/>
                    </a:gs>
                    <a:gs pos="100000">
                      <a:schemeClr val="accent2"/>
                    </a:gs>
                  </a:gsLst>
                  <a:lin ang="108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a:endParaRPr lang="zh-CN" altLang="en-US">
                    <a:solidFill>
                      <a:schemeClr val="tx1"/>
                    </a:solidFill>
                    <a:cs typeface="思源黑体 CN Light" panose="020B0300000000000000" charset="-122"/>
                  </a:endParaRPr>
                </a:p>
              </p:txBody>
            </p:sp>
            <p:sp>
              <p:nvSpPr>
                <p:cNvPr id="4" name="图形"/>
                <p:cNvSpPr/>
                <p:nvPr>
                  <p:custDataLst>
                    <p:tags r:id="rId8"/>
                  </p:custDataLst>
                </p:nvPr>
              </p:nvSpPr>
              <p:spPr>
                <a:xfrm>
                  <a:off x="993275" y="4502064"/>
                  <a:ext cx="247839" cy="278000"/>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a:endParaRPr lang="zh-CN" altLang="en-US">
                    <a:solidFill>
                      <a:schemeClr val="tx1"/>
                    </a:solidFill>
                    <a:cs typeface="思源黑体 CN Light" panose="020B0300000000000000" charset="-122"/>
                  </a:endParaRPr>
                </a:p>
              </p:txBody>
            </p:sp>
          </p:grpSp>
        </p:grpSp>
        <p:grpSp>
          <p:nvGrpSpPr>
            <p:cNvPr id="5" name="组合 4"/>
            <p:cNvGrpSpPr/>
            <p:nvPr/>
          </p:nvGrpSpPr>
          <p:grpSpPr>
            <a:xfrm>
              <a:off x="5673" y="7924"/>
              <a:ext cx="3780" cy="642"/>
              <a:chOff x="6660" y="7924"/>
              <a:chExt cx="3780" cy="642"/>
            </a:xfrm>
          </p:grpSpPr>
          <p:sp>
            <p:nvSpPr>
              <p:cNvPr id="50" name="图形"/>
              <p:cNvSpPr txBox="1"/>
              <p:nvPr>
                <p:custDataLst>
                  <p:tags r:id="rId3"/>
                </p:custDataLst>
              </p:nvPr>
            </p:nvSpPr>
            <p:spPr>
              <a:xfrm>
                <a:off x="7379" y="7924"/>
                <a:ext cx="3061" cy="582"/>
              </a:xfrm>
              <a:prstGeom prst="rect">
                <a:avLst/>
              </a:prstGeom>
              <a:noFill/>
            </p:spPr>
            <p:txBody>
              <a:bodyPr wrap="square" rtlCol="0">
                <a:spAutoFit/>
              </a:bodyPr>
              <a:lstStyle/>
              <a:p>
                <a:pPr algn="l"/>
                <a:r>
                  <a:rPr lang="zh-CN" altLang="en-US" dirty="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思源宋体 CN Heavy" panose="02020900000000000000" charset="-122"/>
                    <a:sym typeface="+mn-lt"/>
                  </a:rPr>
                  <a:t>时间：</a:t>
                </a:r>
                <a:r>
                  <a:rPr lang="en-US" altLang="zh-CN" dirty="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思源宋体 CN Heavy" panose="02020900000000000000" charset="-122"/>
                    <a:sym typeface="+mn-lt"/>
                  </a:rPr>
                  <a:t>202X.XX</a:t>
                </a:r>
              </a:p>
            </p:txBody>
          </p:sp>
          <p:sp>
            <p:nvSpPr>
              <p:cNvPr id="51" name="图形"/>
              <p:cNvSpPr/>
              <p:nvPr>
                <p:custDataLst>
                  <p:tags r:id="rId4"/>
                </p:custDataLst>
              </p:nvPr>
            </p:nvSpPr>
            <p:spPr>
              <a:xfrm>
                <a:off x="6660" y="7929"/>
                <a:ext cx="637" cy="637"/>
              </a:xfrm>
              <a:prstGeom prst="ellipse">
                <a:avLst/>
              </a:prstGeom>
              <a:gradFill>
                <a:gsLst>
                  <a:gs pos="8000">
                    <a:schemeClr val="accent1"/>
                  </a:gs>
                  <a:gs pos="100000">
                    <a:schemeClr val="accent2"/>
                  </a:gs>
                </a:gsLst>
                <a:lin ang="108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a:endParaRPr lang="zh-CN" altLang="en-US">
                  <a:solidFill>
                    <a:schemeClr val="tx1"/>
                  </a:solidFill>
                  <a:cs typeface="思源黑体 CN Light" panose="020B0300000000000000" charset="-122"/>
                </a:endParaRPr>
              </a:p>
            </p:txBody>
          </p:sp>
          <p:sp>
            <p:nvSpPr>
              <p:cNvPr id="52" name="图形"/>
              <p:cNvSpPr/>
              <p:nvPr>
                <p:custDataLst>
                  <p:tags r:id="rId5"/>
                </p:custDataLst>
              </p:nvPr>
            </p:nvSpPr>
            <p:spPr>
              <a:xfrm>
                <a:off x="6782" y="8063"/>
                <a:ext cx="393" cy="369"/>
              </a:xfrm>
              <a:custGeom>
                <a:avLst/>
                <a:gdLst>
                  <a:gd name="connsiteX0" fmla="*/ 249749 w 331788"/>
                  <a:gd name="connsiteY0" fmla="*/ 163513 h 311151"/>
                  <a:gd name="connsiteX1" fmla="*/ 243291 w 331788"/>
                  <a:gd name="connsiteY1" fmla="*/ 171424 h 311151"/>
                  <a:gd name="connsiteX2" fmla="*/ 243291 w 331788"/>
                  <a:gd name="connsiteY2" fmla="*/ 218888 h 311151"/>
                  <a:gd name="connsiteX3" fmla="*/ 238125 w 331788"/>
                  <a:gd name="connsiteY3" fmla="*/ 229435 h 311151"/>
                  <a:gd name="connsiteX4" fmla="*/ 249749 w 331788"/>
                  <a:gd name="connsiteY4" fmla="*/ 241301 h 311151"/>
                  <a:gd name="connsiteX5" fmla="*/ 260081 w 331788"/>
                  <a:gd name="connsiteY5" fmla="*/ 236027 h 311151"/>
                  <a:gd name="connsiteX6" fmla="*/ 288495 w 331788"/>
                  <a:gd name="connsiteY6" fmla="*/ 236027 h 311151"/>
                  <a:gd name="connsiteX7" fmla="*/ 307868 w 331788"/>
                  <a:gd name="connsiteY7" fmla="*/ 236027 h 311151"/>
                  <a:gd name="connsiteX8" fmla="*/ 314325 w 331788"/>
                  <a:gd name="connsiteY8" fmla="*/ 229435 h 311151"/>
                  <a:gd name="connsiteX9" fmla="*/ 307868 w 331788"/>
                  <a:gd name="connsiteY9" fmla="*/ 221525 h 311151"/>
                  <a:gd name="connsiteX10" fmla="*/ 260081 w 331788"/>
                  <a:gd name="connsiteY10" fmla="*/ 221525 h 311151"/>
                  <a:gd name="connsiteX11" fmla="*/ 257498 w 331788"/>
                  <a:gd name="connsiteY11" fmla="*/ 218888 h 311151"/>
                  <a:gd name="connsiteX12" fmla="*/ 257498 w 331788"/>
                  <a:gd name="connsiteY12" fmla="*/ 171424 h 311151"/>
                  <a:gd name="connsiteX13" fmla="*/ 249749 w 331788"/>
                  <a:gd name="connsiteY13" fmla="*/ 163513 h 311151"/>
                  <a:gd name="connsiteX14" fmla="*/ 250178 w 331788"/>
                  <a:gd name="connsiteY14" fmla="*/ 147638 h 311151"/>
                  <a:gd name="connsiteX15" fmla="*/ 289040 w 331788"/>
                  <a:gd name="connsiteY15" fmla="*/ 158020 h 311151"/>
                  <a:gd name="connsiteX16" fmla="*/ 331788 w 331788"/>
                  <a:gd name="connsiteY16" fmla="*/ 229395 h 311151"/>
                  <a:gd name="connsiteX17" fmla="*/ 250178 w 331788"/>
                  <a:gd name="connsiteY17" fmla="*/ 311151 h 311151"/>
                  <a:gd name="connsiteX18" fmla="*/ 175044 w 331788"/>
                  <a:gd name="connsiteY18" fmla="*/ 260540 h 311151"/>
                  <a:gd name="connsiteX19" fmla="*/ 169863 w 331788"/>
                  <a:gd name="connsiteY19" fmla="*/ 229395 h 311151"/>
                  <a:gd name="connsiteX20" fmla="*/ 250178 w 331788"/>
                  <a:gd name="connsiteY20" fmla="*/ 147638 h 311151"/>
                  <a:gd name="connsiteX21" fmla="*/ 22336 w 331788"/>
                  <a:gd name="connsiteY21" fmla="*/ 44450 h 311151"/>
                  <a:gd name="connsiteX22" fmla="*/ 15875 w 331788"/>
                  <a:gd name="connsiteY22" fmla="*/ 49630 h 311151"/>
                  <a:gd name="connsiteX23" fmla="*/ 15875 w 331788"/>
                  <a:gd name="connsiteY23" fmla="*/ 93663 h 311151"/>
                  <a:gd name="connsiteX24" fmla="*/ 273050 w 331788"/>
                  <a:gd name="connsiteY24" fmla="*/ 93663 h 311151"/>
                  <a:gd name="connsiteX25" fmla="*/ 273050 w 331788"/>
                  <a:gd name="connsiteY25" fmla="*/ 49630 h 311151"/>
                  <a:gd name="connsiteX26" fmla="*/ 267881 w 331788"/>
                  <a:gd name="connsiteY26" fmla="*/ 44450 h 311151"/>
                  <a:gd name="connsiteX27" fmla="*/ 245911 w 331788"/>
                  <a:gd name="connsiteY27" fmla="*/ 44450 h 311151"/>
                  <a:gd name="connsiteX28" fmla="*/ 245911 w 331788"/>
                  <a:gd name="connsiteY28" fmla="*/ 53515 h 311151"/>
                  <a:gd name="connsiteX29" fmla="*/ 231695 w 331788"/>
                  <a:gd name="connsiteY29" fmla="*/ 67761 h 311151"/>
                  <a:gd name="connsiteX30" fmla="*/ 212310 w 331788"/>
                  <a:gd name="connsiteY30" fmla="*/ 67761 h 311151"/>
                  <a:gd name="connsiteX31" fmla="*/ 198094 w 331788"/>
                  <a:gd name="connsiteY31" fmla="*/ 53515 h 311151"/>
                  <a:gd name="connsiteX32" fmla="*/ 198094 w 331788"/>
                  <a:gd name="connsiteY32" fmla="*/ 44450 h 311151"/>
                  <a:gd name="connsiteX33" fmla="*/ 168370 w 331788"/>
                  <a:gd name="connsiteY33" fmla="*/ 44450 h 311151"/>
                  <a:gd name="connsiteX34" fmla="*/ 168370 w 331788"/>
                  <a:gd name="connsiteY34" fmla="*/ 53515 h 311151"/>
                  <a:gd name="connsiteX35" fmla="*/ 154155 w 331788"/>
                  <a:gd name="connsiteY35" fmla="*/ 67761 h 311151"/>
                  <a:gd name="connsiteX36" fmla="*/ 134770 w 331788"/>
                  <a:gd name="connsiteY36" fmla="*/ 67761 h 311151"/>
                  <a:gd name="connsiteX37" fmla="*/ 120554 w 331788"/>
                  <a:gd name="connsiteY37" fmla="*/ 53515 h 311151"/>
                  <a:gd name="connsiteX38" fmla="*/ 120554 w 331788"/>
                  <a:gd name="connsiteY38" fmla="*/ 44450 h 311151"/>
                  <a:gd name="connsiteX39" fmla="*/ 92123 w 331788"/>
                  <a:gd name="connsiteY39" fmla="*/ 44450 h 311151"/>
                  <a:gd name="connsiteX40" fmla="*/ 92123 w 331788"/>
                  <a:gd name="connsiteY40" fmla="*/ 53515 h 311151"/>
                  <a:gd name="connsiteX41" fmla="*/ 77907 w 331788"/>
                  <a:gd name="connsiteY41" fmla="*/ 67761 h 311151"/>
                  <a:gd name="connsiteX42" fmla="*/ 58522 w 331788"/>
                  <a:gd name="connsiteY42" fmla="*/ 67761 h 311151"/>
                  <a:gd name="connsiteX43" fmla="*/ 44306 w 331788"/>
                  <a:gd name="connsiteY43" fmla="*/ 53515 h 311151"/>
                  <a:gd name="connsiteX44" fmla="*/ 44306 w 331788"/>
                  <a:gd name="connsiteY44" fmla="*/ 44450 h 311151"/>
                  <a:gd name="connsiteX45" fmla="*/ 22336 w 331788"/>
                  <a:gd name="connsiteY45" fmla="*/ 44450 h 311151"/>
                  <a:gd name="connsiteX46" fmla="*/ 58303 w 331788"/>
                  <a:gd name="connsiteY46" fmla="*/ 0 h 311151"/>
                  <a:gd name="connsiteX47" fmla="*/ 77737 w 331788"/>
                  <a:gd name="connsiteY47" fmla="*/ 0 h 311151"/>
                  <a:gd name="connsiteX48" fmla="*/ 91989 w 331788"/>
                  <a:gd name="connsiteY48" fmla="*/ 14248 h 311151"/>
                  <a:gd name="connsiteX49" fmla="*/ 91989 w 331788"/>
                  <a:gd name="connsiteY49" fmla="*/ 29791 h 311151"/>
                  <a:gd name="connsiteX50" fmla="*/ 120493 w 331788"/>
                  <a:gd name="connsiteY50" fmla="*/ 29791 h 311151"/>
                  <a:gd name="connsiteX51" fmla="*/ 120493 w 331788"/>
                  <a:gd name="connsiteY51" fmla="*/ 14248 h 311151"/>
                  <a:gd name="connsiteX52" fmla="*/ 134745 w 331788"/>
                  <a:gd name="connsiteY52" fmla="*/ 0 h 311151"/>
                  <a:gd name="connsiteX53" fmla="*/ 154179 w 331788"/>
                  <a:gd name="connsiteY53" fmla="*/ 0 h 311151"/>
                  <a:gd name="connsiteX54" fmla="*/ 168431 w 331788"/>
                  <a:gd name="connsiteY54" fmla="*/ 14248 h 311151"/>
                  <a:gd name="connsiteX55" fmla="*/ 168431 w 331788"/>
                  <a:gd name="connsiteY55" fmla="*/ 29791 h 311151"/>
                  <a:gd name="connsiteX56" fmla="*/ 198231 w 331788"/>
                  <a:gd name="connsiteY56" fmla="*/ 29791 h 311151"/>
                  <a:gd name="connsiteX57" fmla="*/ 198231 w 331788"/>
                  <a:gd name="connsiteY57" fmla="*/ 14248 h 311151"/>
                  <a:gd name="connsiteX58" fmla="*/ 212483 w 331788"/>
                  <a:gd name="connsiteY58" fmla="*/ 0 h 311151"/>
                  <a:gd name="connsiteX59" fmla="*/ 231917 w 331788"/>
                  <a:gd name="connsiteY59" fmla="*/ 0 h 311151"/>
                  <a:gd name="connsiteX60" fmla="*/ 246170 w 331788"/>
                  <a:gd name="connsiteY60" fmla="*/ 14248 h 311151"/>
                  <a:gd name="connsiteX61" fmla="*/ 246170 w 331788"/>
                  <a:gd name="connsiteY61" fmla="*/ 29791 h 311151"/>
                  <a:gd name="connsiteX62" fmla="*/ 268195 w 331788"/>
                  <a:gd name="connsiteY62" fmla="*/ 29791 h 311151"/>
                  <a:gd name="connsiteX63" fmla="*/ 288925 w 331788"/>
                  <a:gd name="connsiteY63" fmla="*/ 50516 h 311151"/>
                  <a:gd name="connsiteX64" fmla="*/ 288925 w 331788"/>
                  <a:gd name="connsiteY64" fmla="*/ 146366 h 311151"/>
                  <a:gd name="connsiteX65" fmla="*/ 286334 w 331788"/>
                  <a:gd name="connsiteY65" fmla="*/ 143775 h 311151"/>
                  <a:gd name="connsiteX66" fmla="*/ 250056 w 331788"/>
                  <a:gd name="connsiteY66" fmla="*/ 137299 h 311151"/>
                  <a:gd name="connsiteX67" fmla="*/ 215074 w 331788"/>
                  <a:gd name="connsiteY67" fmla="*/ 143775 h 311151"/>
                  <a:gd name="connsiteX68" fmla="*/ 185275 w 331788"/>
                  <a:gd name="connsiteY68" fmla="*/ 164500 h 311151"/>
                  <a:gd name="connsiteX69" fmla="*/ 165840 w 331788"/>
                  <a:gd name="connsiteY69" fmla="*/ 192996 h 311151"/>
                  <a:gd name="connsiteX70" fmla="*/ 158066 w 331788"/>
                  <a:gd name="connsiteY70" fmla="*/ 229264 h 311151"/>
                  <a:gd name="connsiteX71" fmla="*/ 163249 w 331788"/>
                  <a:gd name="connsiteY71" fmla="*/ 260350 h 311151"/>
                  <a:gd name="connsiteX72" fmla="*/ 22025 w 331788"/>
                  <a:gd name="connsiteY72" fmla="*/ 260350 h 311151"/>
                  <a:gd name="connsiteX73" fmla="*/ 0 w 331788"/>
                  <a:gd name="connsiteY73" fmla="*/ 238330 h 311151"/>
                  <a:gd name="connsiteX74" fmla="*/ 0 w 331788"/>
                  <a:gd name="connsiteY74" fmla="*/ 50516 h 311151"/>
                  <a:gd name="connsiteX75" fmla="*/ 22025 w 331788"/>
                  <a:gd name="connsiteY75" fmla="*/ 29791 h 311151"/>
                  <a:gd name="connsiteX76" fmla="*/ 44051 w 331788"/>
                  <a:gd name="connsiteY76" fmla="*/ 29791 h 311151"/>
                  <a:gd name="connsiteX77" fmla="*/ 44051 w 331788"/>
                  <a:gd name="connsiteY77" fmla="*/ 14248 h 311151"/>
                  <a:gd name="connsiteX78" fmla="*/ 58303 w 331788"/>
                  <a:gd name="connsiteY78" fmla="*/ 0 h 31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331788" h="311151">
                    <a:moveTo>
                      <a:pt x="249749" y="163513"/>
                    </a:moveTo>
                    <a:cubicBezTo>
                      <a:pt x="245874" y="163513"/>
                      <a:pt x="243291" y="167468"/>
                      <a:pt x="243291" y="171424"/>
                    </a:cubicBezTo>
                    <a:cubicBezTo>
                      <a:pt x="243291" y="171424"/>
                      <a:pt x="243291" y="171424"/>
                      <a:pt x="243291" y="218888"/>
                    </a:cubicBezTo>
                    <a:cubicBezTo>
                      <a:pt x="239417" y="221525"/>
                      <a:pt x="238125" y="225480"/>
                      <a:pt x="238125" y="229435"/>
                    </a:cubicBezTo>
                    <a:cubicBezTo>
                      <a:pt x="238125" y="236027"/>
                      <a:pt x="243291" y="241301"/>
                      <a:pt x="249749" y="241301"/>
                    </a:cubicBezTo>
                    <a:cubicBezTo>
                      <a:pt x="253624" y="241301"/>
                      <a:pt x="257498" y="239983"/>
                      <a:pt x="260081" y="236027"/>
                    </a:cubicBezTo>
                    <a:cubicBezTo>
                      <a:pt x="260081" y="236027"/>
                      <a:pt x="260081" y="236027"/>
                      <a:pt x="288495" y="236027"/>
                    </a:cubicBezTo>
                    <a:lnTo>
                      <a:pt x="307868" y="236027"/>
                    </a:lnTo>
                    <a:cubicBezTo>
                      <a:pt x="311742" y="236027"/>
                      <a:pt x="314325" y="233390"/>
                      <a:pt x="314325" y="229435"/>
                    </a:cubicBezTo>
                    <a:cubicBezTo>
                      <a:pt x="314325" y="225480"/>
                      <a:pt x="311742" y="221525"/>
                      <a:pt x="307868" y="221525"/>
                    </a:cubicBezTo>
                    <a:cubicBezTo>
                      <a:pt x="307868" y="221525"/>
                      <a:pt x="307868" y="221525"/>
                      <a:pt x="260081" y="221525"/>
                    </a:cubicBezTo>
                    <a:cubicBezTo>
                      <a:pt x="258790" y="221525"/>
                      <a:pt x="257498" y="220206"/>
                      <a:pt x="257498" y="218888"/>
                    </a:cubicBezTo>
                    <a:cubicBezTo>
                      <a:pt x="257498" y="218888"/>
                      <a:pt x="257498" y="218888"/>
                      <a:pt x="257498" y="171424"/>
                    </a:cubicBezTo>
                    <a:cubicBezTo>
                      <a:pt x="257498" y="167468"/>
                      <a:pt x="253624" y="163513"/>
                      <a:pt x="249749" y="163513"/>
                    </a:cubicBezTo>
                    <a:close/>
                    <a:moveTo>
                      <a:pt x="250178" y="147638"/>
                    </a:moveTo>
                    <a:cubicBezTo>
                      <a:pt x="264427" y="147638"/>
                      <a:pt x="277381" y="151531"/>
                      <a:pt x="289040" y="158020"/>
                    </a:cubicBezTo>
                    <a:cubicBezTo>
                      <a:pt x="314948" y="172295"/>
                      <a:pt x="331788" y="198249"/>
                      <a:pt x="331788" y="229395"/>
                    </a:cubicBezTo>
                    <a:cubicBezTo>
                      <a:pt x="331788" y="274815"/>
                      <a:pt x="295517" y="311151"/>
                      <a:pt x="250178" y="311151"/>
                    </a:cubicBezTo>
                    <a:cubicBezTo>
                      <a:pt x="216497" y="311151"/>
                      <a:pt x="186703" y="289090"/>
                      <a:pt x="175044" y="260540"/>
                    </a:cubicBezTo>
                    <a:cubicBezTo>
                      <a:pt x="171158" y="250158"/>
                      <a:pt x="169863" y="239776"/>
                      <a:pt x="169863" y="229395"/>
                    </a:cubicBezTo>
                    <a:cubicBezTo>
                      <a:pt x="169863" y="183974"/>
                      <a:pt x="206134" y="147638"/>
                      <a:pt x="250178" y="147638"/>
                    </a:cubicBezTo>
                    <a:close/>
                    <a:moveTo>
                      <a:pt x="22336" y="44450"/>
                    </a:moveTo>
                    <a:cubicBezTo>
                      <a:pt x="18459" y="44450"/>
                      <a:pt x="15875" y="47040"/>
                      <a:pt x="15875" y="49630"/>
                    </a:cubicBezTo>
                    <a:lnTo>
                      <a:pt x="15875" y="93663"/>
                    </a:lnTo>
                    <a:cubicBezTo>
                      <a:pt x="15875" y="93663"/>
                      <a:pt x="15875" y="93663"/>
                      <a:pt x="273050" y="93663"/>
                    </a:cubicBezTo>
                    <a:cubicBezTo>
                      <a:pt x="273050" y="93663"/>
                      <a:pt x="273050" y="93663"/>
                      <a:pt x="273050" y="49630"/>
                    </a:cubicBezTo>
                    <a:cubicBezTo>
                      <a:pt x="273050" y="47040"/>
                      <a:pt x="270466" y="44450"/>
                      <a:pt x="267881" y="44450"/>
                    </a:cubicBezTo>
                    <a:cubicBezTo>
                      <a:pt x="267881" y="44450"/>
                      <a:pt x="267881" y="44450"/>
                      <a:pt x="245911" y="44450"/>
                    </a:cubicBezTo>
                    <a:cubicBezTo>
                      <a:pt x="245911" y="44450"/>
                      <a:pt x="245911" y="44450"/>
                      <a:pt x="245911" y="53515"/>
                    </a:cubicBezTo>
                    <a:cubicBezTo>
                      <a:pt x="245911" y="61286"/>
                      <a:pt x="239449" y="67761"/>
                      <a:pt x="231695" y="67761"/>
                    </a:cubicBezTo>
                    <a:cubicBezTo>
                      <a:pt x="231695" y="67761"/>
                      <a:pt x="231695" y="67761"/>
                      <a:pt x="212310" y="67761"/>
                    </a:cubicBezTo>
                    <a:cubicBezTo>
                      <a:pt x="204556" y="67761"/>
                      <a:pt x="198094" y="61286"/>
                      <a:pt x="198094" y="53515"/>
                    </a:cubicBezTo>
                    <a:cubicBezTo>
                      <a:pt x="198094" y="53515"/>
                      <a:pt x="198094" y="53515"/>
                      <a:pt x="198094" y="44450"/>
                    </a:cubicBezTo>
                    <a:cubicBezTo>
                      <a:pt x="198094" y="44450"/>
                      <a:pt x="198094" y="44450"/>
                      <a:pt x="168370" y="44450"/>
                    </a:cubicBezTo>
                    <a:cubicBezTo>
                      <a:pt x="168370" y="44450"/>
                      <a:pt x="168370" y="44450"/>
                      <a:pt x="168370" y="53515"/>
                    </a:cubicBezTo>
                    <a:cubicBezTo>
                      <a:pt x="168370" y="61286"/>
                      <a:pt x="161909" y="67761"/>
                      <a:pt x="154155" y="67761"/>
                    </a:cubicBezTo>
                    <a:cubicBezTo>
                      <a:pt x="154155" y="67761"/>
                      <a:pt x="154155" y="67761"/>
                      <a:pt x="134770" y="67761"/>
                    </a:cubicBezTo>
                    <a:cubicBezTo>
                      <a:pt x="127016" y="67761"/>
                      <a:pt x="120554" y="61286"/>
                      <a:pt x="120554" y="53515"/>
                    </a:cubicBezTo>
                    <a:cubicBezTo>
                      <a:pt x="120554" y="53515"/>
                      <a:pt x="120554" y="53515"/>
                      <a:pt x="120554" y="44450"/>
                    </a:cubicBezTo>
                    <a:cubicBezTo>
                      <a:pt x="120554" y="44450"/>
                      <a:pt x="120554" y="44450"/>
                      <a:pt x="92123" y="44450"/>
                    </a:cubicBezTo>
                    <a:cubicBezTo>
                      <a:pt x="92123" y="44450"/>
                      <a:pt x="92123" y="44450"/>
                      <a:pt x="92123" y="53515"/>
                    </a:cubicBezTo>
                    <a:cubicBezTo>
                      <a:pt x="92123" y="61286"/>
                      <a:pt x="85661" y="67761"/>
                      <a:pt x="77907" y="67761"/>
                    </a:cubicBezTo>
                    <a:cubicBezTo>
                      <a:pt x="77907" y="67761"/>
                      <a:pt x="77907" y="67761"/>
                      <a:pt x="58522" y="67761"/>
                    </a:cubicBezTo>
                    <a:cubicBezTo>
                      <a:pt x="50768" y="67761"/>
                      <a:pt x="44306" y="61286"/>
                      <a:pt x="44306" y="53515"/>
                    </a:cubicBezTo>
                    <a:cubicBezTo>
                      <a:pt x="44306" y="53515"/>
                      <a:pt x="44306" y="53515"/>
                      <a:pt x="44306" y="44450"/>
                    </a:cubicBezTo>
                    <a:cubicBezTo>
                      <a:pt x="44306" y="44450"/>
                      <a:pt x="44306" y="44450"/>
                      <a:pt x="22336" y="44450"/>
                    </a:cubicBezTo>
                    <a:close/>
                    <a:moveTo>
                      <a:pt x="58303" y="0"/>
                    </a:moveTo>
                    <a:cubicBezTo>
                      <a:pt x="58303" y="0"/>
                      <a:pt x="58303" y="0"/>
                      <a:pt x="77737" y="0"/>
                    </a:cubicBezTo>
                    <a:cubicBezTo>
                      <a:pt x="85511" y="0"/>
                      <a:pt x="91989" y="6476"/>
                      <a:pt x="91989" y="14248"/>
                    </a:cubicBezTo>
                    <a:cubicBezTo>
                      <a:pt x="91989" y="14248"/>
                      <a:pt x="91989" y="14248"/>
                      <a:pt x="91989" y="29791"/>
                    </a:cubicBezTo>
                    <a:cubicBezTo>
                      <a:pt x="91989" y="29791"/>
                      <a:pt x="91989" y="29791"/>
                      <a:pt x="120493" y="29791"/>
                    </a:cubicBezTo>
                    <a:cubicBezTo>
                      <a:pt x="120493" y="29791"/>
                      <a:pt x="120493" y="29791"/>
                      <a:pt x="120493" y="14248"/>
                    </a:cubicBezTo>
                    <a:cubicBezTo>
                      <a:pt x="120493" y="6476"/>
                      <a:pt x="126971" y="0"/>
                      <a:pt x="134745" y="0"/>
                    </a:cubicBezTo>
                    <a:cubicBezTo>
                      <a:pt x="134745" y="0"/>
                      <a:pt x="134745" y="0"/>
                      <a:pt x="154179" y="0"/>
                    </a:cubicBezTo>
                    <a:cubicBezTo>
                      <a:pt x="161953" y="0"/>
                      <a:pt x="168431" y="6476"/>
                      <a:pt x="168431" y="14248"/>
                    </a:cubicBezTo>
                    <a:cubicBezTo>
                      <a:pt x="168431" y="14248"/>
                      <a:pt x="168431" y="14248"/>
                      <a:pt x="168431" y="29791"/>
                    </a:cubicBezTo>
                    <a:cubicBezTo>
                      <a:pt x="168431" y="29791"/>
                      <a:pt x="168431" y="29791"/>
                      <a:pt x="198231" y="29791"/>
                    </a:cubicBezTo>
                    <a:cubicBezTo>
                      <a:pt x="198231" y="29791"/>
                      <a:pt x="198231" y="29791"/>
                      <a:pt x="198231" y="14248"/>
                    </a:cubicBezTo>
                    <a:cubicBezTo>
                      <a:pt x="198231" y="6476"/>
                      <a:pt x="204709" y="0"/>
                      <a:pt x="212483" y="0"/>
                    </a:cubicBezTo>
                    <a:cubicBezTo>
                      <a:pt x="212483" y="0"/>
                      <a:pt x="212483" y="0"/>
                      <a:pt x="231917" y="0"/>
                    </a:cubicBezTo>
                    <a:cubicBezTo>
                      <a:pt x="239691" y="0"/>
                      <a:pt x="246170" y="6476"/>
                      <a:pt x="246170" y="14248"/>
                    </a:cubicBezTo>
                    <a:cubicBezTo>
                      <a:pt x="246170" y="14248"/>
                      <a:pt x="246170" y="14248"/>
                      <a:pt x="246170" y="29791"/>
                    </a:cubicBezTo>
                    <a:cubicBezTo>
                      <a:pt x="246170" y="29791"/>
                      <a:pt x="246170" y="29791"/>
                      <a:pt x="268195" y="29791"/>
                    </a:cubicBezTo>
                    <a:cubicBezTo>
                      <a:pt x="279856" y="29791"/>
                      <a:pt x="288925" y="38858"/>
                      <a:pt x="288925" y="50516"/>
                    </a:cubicBezTo>
                    <a:cubicBezTo>
                      <a:pt x="288925" y="50516"/>
                      <a:pt x="288925" y="50516"/>
                      <a:pt x="288925" y="146366"/>
                    </a:cubicBezTo>
                    <a:cubicBezTo>
                      <a:pt x="288925" y="145071"/>
                      <a:pt x="287630" y="145071"/>
                      <a:pt x="286334" y="143775"/>
                    </a:cubicBezTo>
                    <a:cubicBezTo>
                      <a:pt x="274673" y="139889"/>
                      <a:pt x="263013" y="137299"/>
                      <a:pt x="250056" y="137299"/>
                    </a:cubicBezTo>
                    <a:cubicBezTo>
                      <a:pt x="238396" y="137299"/>
                      <a:pt x="225439" y="139889"/>
                      <a:pt x="215074" y="143775"/>
                    </a:cubicBezTo>
                    <a:cubicBezTo>
                      <a:pt x="203413" y="148956"/>
                      <a:pt x="194344" y="155433"/>
                      <a:pt x="185275" y="164500"/>
                    </a:cubicBezTo>
                    <a:cubicBezTo>
                      <a:pt x="177501" y="172272"/>
                      <a:pt x="169727" y="182634"/>
                      <a:pt x="165840" y="192996"/>
                    </a:cubicBezTo>
                    <a:cubicBezTo>
                      <a:pt x="160658" y="204653"/>
                      <a:pt x="158066" y="216311"/>
                      <a:pt x="158066" y="229264"/>
                    </a:cubicBezTo>
                    <a:cubicBezTo>
                      <a:pt x="158066" y="239626"/>
                      <a:pt x="160658" y="249988"/>
                      <a:pt x="163249" y="260350"/>
                    </a:cubicBezTo>
                    <a:cubicBezTo>
                      <a:pt x="163249" y="260350"/>
                      <a:pt x="163249" y="260350"/>
                      <a:pt x="22025" y="260350"/>
                    </a:cubicBezTo>
                    <a:cubicBezTo>
                      <a:pt x="9069" y="260350"/>
                      <a:pt x="0" y="249988"/>
                      <a:pt x="0" y="238330"/>
                    </a:cubicBezTo>
                    <a:cubicBezTo>
                      <a:pt x="0" y="238330"/>
                      <a:pt x="0" y="238330"/>
                      <a:pt x="0" y="50516"/>
                    </a:cubicBezTo>
                    <a:cubicBezTo>
                      <a:pt x="0" y="38858"/>
                      <a:pt x="9069" y="29791"/>
                      <a:pt x="22025" y="29791"/>
                    </a:cubicBezTo>
                    <a:cubicBezTo>
                      <a:pt x="22025" y="29791"/>
                      <a:pt x="22025" y="29791"/>
                      <a:pt x="44051" y="29791"/>
                    </a:cubicBezTo>
                    <a:cubicBezTo>
                      <a:pt x="44051" y="29791"/>
                      <a:pt x="44051" y="29791"/>
                      <a:pt x="44051" y="14248"/>
                    </a:cubicBezTo>
                    <a:cubicBezTo>
                      <a:pt x="44051" y="6476"/>
                      <a:pt x="50529" y="0"/>
                      <a:pt x="5830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a:endParaRPr lang="zh-CN" altLang="en-US">
                  <a:solidFill>
                    <a:schemeClr val="tx1"/>
                  </a:solidFill>
                  <a:cs typeface="思源黑体 CN Light" panose="020B0300000000000000" charset="-122"/>
                </a:endParaRPr>
              </a:p>
            </p:txBody>
          </p:sp>
        </p:grpSp>
      </p:grpSp>
      <p:grpSp>
        <p:nvGrpSpPr>
          <p:cNvPr id="15" name="组合 14"/>
          <p:cNvGrpSpPr/>
          <p:nvPr/>
        </p:nvGrpSpPr>
        <p:grpSpPr>
          <a:xfrm>
            <a:off x="2456180" y="3184526"/>
            <a:ext cx="7274560" cy="485775"/>
            <a:chOff x="4121" y="4965"/>
            <a:chExt cx="11456" cy="765"/>
          </a:xfrm>
        </p:grpSpPr>
        <p:sp>
          <p:nvSpPr>
            <p:cNvPr id="33" name="图形"/>
            <p:cNvSpPr/>
            <p:nvPr>
              <p:custDataLst>
                <p:tags r:id="rId2"/>
              </p:custDataLst>
            </p:nvPr>
          </p:nvSpPr>
          <p:spPr>
            <a:xfrm>
              <a:off x="4121" y="4965"/>
              <a:ext cx="11456" cy="765"/>
            </a:xfrm>
            <a:prstGeom prst="roundRect">
              <a:avLst>
                <a:gd name="adj" fmla="val 50000"/>
              </a:avLst>
            </a:prstGeom>
            <a:gradFill>
              <a:gsLst>
                <a:gs pos="0">
                  <a:schemeClr val="accent2"/>
                </a:gs>
                <a:gs pos="100000">
                  <a:schemeClr val="accent1"/>
                </a:gs>
              </a:gsLst>
              <a:lin ang="2700000" scaled="0"/>
            </a:gradFill>
            <a:ln w="0" cap="flat" cmpd="sng" algn="ctr">
              <a:noFill/>
              <a:prstDash val="solid"/>
              <a:miter lim="800000"/>
            </a:ln>
            <a:effectLst>
              <a:outerShdw blurRad="355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srgbClr val="FFFFFF"/>
                </a:solidFill>
                <a:effectLst/>
                <a:uLnTx/>
                <a:uFillTx/>
                <a:latin typeface="思源宋体 CN Heavy" panose="02020900000000000000" charset="-122"/>
                <a:ea typeface="思源宋体 CN Heavy" panose="02020900000000000000" charset="-122"/>
                <a:cs typeface="思源黑体旧字形 Light" panose="020B0300000000000000" charset="-128"/>
                <a:sym typeface="思源黑体旧字形 Light" panose="020B0300000000000000" charset="-128"/>
              </a:endParaRPr>
            </a:p>
          </p:txBody>
        </p:sp>
        <p:sp>
          <p:nvSpPr>
            <p:cNvPr id="30" name="图形"/>
            <p:cNvSpPr txBox="1"/>
            <p:nvPr/>
          </p:nvSpPr>
          <p:spPr>
            <a:xfrm>
              <a:off x="4280" y="4965"/>
              <a:ext cx="11078" cy="727"/>
            </a:xfrm>
            <a:prstGeom prst="rect">
              <a:avLst/>
            </a:prstGeom>
            <a:noFill/>
          </p:spPr>
          <p:txBody>
            <a:bodyPr wrap="square" rtlCol="0" anchor="t">
              <a:spAutoFit/>
            </a:bodyPr>
            <a:lstStyle/>
            <a:p>
              <a:pPr algn="dist"/>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毕业答辩</a:t>
              </a:r>
              <a:r>
                <a:rPr lang="en-US" altLang="zh-CN"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a:t>
              </a:r>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论文答辩</a:t>
              </a:r>
              <a:r>
                <a:rPr lang="en-US" altLang="zh-CN"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a:t>
              </a:r>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说课演讲</a:t>
              </a:r>
              <a:r>
                <a:rPr lang="en-US" altLang="zh-CN"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a:t>
              </a:r>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教育宣传</a:t>
              </a:r>
              <a:r>
                <a:rPr lang="en-US" altLang="zh-CN"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a:t>
              </a:r>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开题报告</a:t>
              </a:r>
            </a:p>
          </p:txBody>
        </p:sp>
      </p:grpSp>
      <p:grpSp>
        <p:nvGrpSpPr>
          <p:cNvPr id="14" name="组合 13"/>
          <p:cNvGrpSpPr/>
          <p:nvPr/>
        </p:nvGrpSpPr>
        <p:grpSpPr>
          <a:xfrm>
            <a:off x="2206944" y="1092201"/>
            <a:ext cx="7773035" cy="461645"/>
            <a:chOff x="3701" y="1930"/>
            <a:chExt cx="12241" cy="727"/>
          </a:xfrm>
        </p:grpSpPr>
        <p:grpSp>
          <p:nvGrpSpPr>
            <p:cNvPr id="56" name="组合 55"/>
            <p:cNvGrpSpPr/>
            <p:nvPr/>
          </p:nvGrpSpPr>
          <p:grpSpPr>
            <a:xfrm>
              <a:off x="3701" y="2135"/>
              <a:ext cx="4560" cy="315"/>
              <a:chOff x="1504950" y="1416050"/>
              <a:chExt cx="2895600" cy="200025"/>
            </a:xfrm>
          </p:grpSpPr>
          <p:cxnSp>
            <p:nvCxnSpPr>
              <p:cNvPr id="7" name="直接连接符 6"/>
              <p:cNvCxnSpPr/>
              <p:nvPr/>
            </p:nvCxnSpPr>
            <p:spPr>
              <a:xfrm>
                <a:off x="1790700" y="1524000"/>
                <a:ext cx="2609850" cy="0"/>
              </a:xfrm>
              <a:prstGeom prst="line">
                <a:avLst/>
              </a:prstGeom>
              <a:ln w="50800" cap="rnd">
                <a:gradFill>
                  <a:gsLst>
                    <a:gs pos="0">
                      <a:schemeClr val="accent1"/>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1695450" y="1416050"/>
                <a:ext cx="571500" cy="0"/>
              </a:xfrm>
              <a:prstGeom prst="line">
                <a:avLst/>
              </a:prstGeom>
              <a:ln w="19050" cap="rnd">
                <a:gradFill>
                  <a:gsLst>
                    <a:gs pos="0">
                      <a:schemeClr val="accent2"/>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1504950" y="1616075"/>
                <a:ext cx="571500" cy="0"/>
              </a:xfrm>
              <a:prstGeom prst="line">
                <a:avLst/>
              </a:prstGeom>
              <a:ln w="28575" cap="rnd">
                <a:gradFill>
                  <a:gsLst>
                    <a:gs pos="0">
                      <a:schemeClr val="accent2"/>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flipH="1">
              <a:off x="11382" y="2135"/>
              <a:ext cx="4560" cy="315"/>
              <a:chOff x="1504950" y="1416050"/>
              <a:chExt cx="2895600" cy="200025"/>
            </a:xfrm>
          </p:grpSpPr>
          <p:cxnSp>
            <p:nvCxnSpPr>
              <p:cNvPr id="9" name="直接连接符 8"/>
              <p:cNvCxnSpPr/>
              <p:nvPr/>
            </p:nvCxnSpPr>
            <p:spPr>
              <a:xfrm>
                <a:off x="1790700" y="1524000"/>
                <a:ext cx="2609850" cy="0"/>
              </a:xfrm>
              <a:prstGeom prst="line">
                <a:avLst/>
              </a:prstGeom>
              <a:ln w="50800" cap="rnd">
                <a:gradFill>
                  <a:gsLst>
                    <a:gs pos="0">
                      <a:schemeClr val="accent1"/>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95450" y="1416050"/>
                <a:ext cx="571500" cy="0"/>
              </a:xfrm>
              <a:prstGeom prst="line">
                <a:avLst/>
              </a:prstGeom>
              <a:ln w="19050" cap="rnd">
                <a:gradFill>
                  <a:gsLst>
                    <a:gs pos="0">
                      <a:schemeClr val="accent2"/>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504950" y="1616075"/>
                <a:ext cx="571500" cy="0"/>
              </a:xfrm>
              <a:prstGeom prst="line">
                <a:avLst/>
              </a:prstGeom>
              <a:ln w="28575" cap="rnd">
                <a:gradFill>
                  <a:gsLst>
                    <a:gs pos="0">
                      <a:schemeClr val="accent2"/>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sp>
          <p:nvSpPr>
            <p:cNvPr id="13" name="文本框 12"/>
            <p:cNvSpPr txBox="1"/>
            <p:nvPr/>
          </p:nvSpPr>
          <p:spPr>
            <a:xfrm>
              <a:off x="6508" y="1930"/>
              <a:ext cx="6627" cy="727"/>
            </a:xfrm>
            <a:prstGeom prst="rect">
              <a:avLst/>
            </a:prstGeom>
            <a:noFill/>
          </p:spPr>
          <p:txBody>
            <a:bodyPr wrap="square" rtlCol="0" anchor="t">
              <a:spAutoFit/>
            </a:bodyPr>
            <a:lstStyle/>
            <a:p>
              <a:pPr algn="ctr"/>
              <a:r>
                <a:rPr lang="zh-CN" altLang="en-US" sz="24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rPr>
                <a:t>GRADUATION DEFENSE</a:t>
              </a:r>
            </a:p>
          </p:txBody>
        </p:sp>
      </p:grpSp>
      <p:sp>
        <p:nvSpPr>
          <p:cNvPr id="57" name="任意多边形: 形状 33"/>
          <p:cNvSpPr/>
          <p:nvPr/>
        </p:nvSpPr>
        <p:spPr>
          <a:xfrm>
            <a:off x="1" y="2"/>
            <a:ext cx="906780" cy="302079"/>
          </a:xfrm>
          <a:custGeom>
            <a:avLst/>
            <a:gdLst>
              <a:gd name="connsiteX0" fmla="*/ 0 w 906780"/>
              <a:gd name="connsiteY0" fmla="*/ 0 h 302079"/>
              <a:gd name="connsiteX1" fmla="*/ 906780 w 906780"/>
              <a:gd name="connsiteY1" fmla="*/ 0 h 302079"/>
              <a:gd name="connsiteX2" fmla="*/ 906780 w 906780"/>
              <a:gd name="connsiteY2" fmla="*/ 90881 h 302079"/>
              <a:gd name="connsiteX3" fmla="*/ 695582 w 906780"/>
              <a:gd name="connsiteY3" fmla="*/ 302079 h 302079"/>
              <a:gd name="connsiteX4" fmla="*/ 0 w 906780"/>
              <a:gd name="connsiteY4" fmla="*/ 302079 h 302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780" h="302079">
                <a:moveTo>
                  <a:pt x="0" y="0"/>
                </a:moveTo>
                <a:lnTo>
                  <a:pt x="906780" y="0"/>
                </a:lnTo>
                <a:lnTo>
                  <a:pt x="906780" y="90881"/>
                </a:lnTo>
                <a:cubicBezTo>
                  <a:pt x="906780" y="207522"/>
                  <a:pt x="812223" y="302079"/>
                  <a:pt x="695582" y="302079"/>
                </a:cubicBezTo>
                <a:lnTo>
                  <a:pt x="0" y="302079"/>
                </a:lnTo>
                <a:close/>
              </a:path>
            </a:pathLst>
          </a:custGeom>
          <a:gradFill>
            <a:gsLst>
              <a:gs pos="8000">
                <a:schemeClr val="accent1"/>
              </a:gs>
              <a:gs pos="100000">
                <a:schemeClr val="accent2"/>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旧字形 Light" panose="020B0300000000000000" charset="-128"/>
            </a:endParaRPr>
          </a:p>
        </p:txBody>
      </p:sp>
    </p:spTree>
    <p:custDataLst>
      <p:tags r:id="rId1"/>
    </p:custDataLst>
  </p:cSld>
  <p:clrMapOvr>
    <a:masterClrMapping/>
  </p:clrMapOvr>
  <p:transition advTm="2000">
    <p:wedge/>
  </p:transition>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wipe(left)">
                                      <p:cBhvr>
                                        <p:cTn id="7" dur="500"/>
                                        <p:tgtEl>
                                          <p:spTgt spid="68"/>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barn(inVertical)">
                                      <p:cBhvr>
                                        <p:cTn id="11" dur="500"/>
                                        <p:tgtEl>
                                          <p:spTgt spid="14"/>
                                        </p:tgtEl>
                                      </p:cBhvr>
                                    </p:animEffect>
                                  </p:childTnLst>
                                </p:cTn>
                              </p:par>
                            </p:childTnLst>
                          </p:cTn>
                        </p:par>
                        <p:par>
                          <p:cTn id="12" fill="hold">
                            <p:stCondLst>
                              <p:cond delay="1000"/>
                            </p:stCondLst>
                            <p:childTnLst>
                              <p:par>
                                <p:cTn id="13" presetID="20" presetClass="entr" presetSubtype="0" fill="hold" grpId="0" nodeType="afterEffect">
                                  <p:stCondLst>
                                    <p:cond delay="0"/>
                                  </p:stCondLst>
                                  <p:childTnLst>
                                    <p:set>
                                      <p:cBhvr>
                                        <p:cTn id="14" dur="500" fill="hold">
                                          <p:stCondLst>
                                            <p:cond delay="0"/>
                                          </p:stCondLst>
                                        </p:cTn>
                                        <p:tgtEl>
                                          <p:spTgt spid="11"/>
                                        </p:tgtEl>
                                        <p:attrNameLst>
                                          <p:attrName>style.visibility</p:attrName>
                                        </p:attrNameLst>
                                      </p:cBhvr>
                                      <p:to>
                                        <p:strVal val="visible"/>
                                      </p:to>
                                    </p:set>
                                    <p:animEffect transition="in" filter="wedge">
                                      <p:cBhvr>
                                        <p:cTn id="15" dur="500"/>
                                        <p:tgtEl>
                                          <p:spTgt spid="11"/>
                                        </p:tgtEl>
                                      </p:cBhvr>
                                    </p:animEffect>
                                  </p:childTnLst>
                                </p:cTn>
                              </p:par>
                            </p:childTnLst>
                          </p:cTn>
                        </p:par>
                        <p:par>
                          <p:cTn id="16" fill="hold">
                            <p:stCondLst>
                              <p:cond delay="1500"/>
                            </p:stCondLst>
                            <p:childTnLst>
                              <p:par>
                                <p:cTn id="17" presetID="16" presetClass="entr" presetSubtype="21"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barn(inVertical)">
                                      <p:cBhvr>
                                        <p:cTn id="19" dur="500"/>
                                        <p:tgtEl>
                                          <p:spTgt spid="15"/>
                                        </p:tgtEl>
                                      </p:cBhvr>
                                    </p:animEffect>
                                  </p:childTnLst>
                                </p:cTn>
                              </p:par>
                            </p:childTnLst>
                          </p:cTn>
                        </p:par>
                        <p:par>
                          <p:cTn id="20" fill="hold">
                            <p:stCondLst>
                              <p:cond delay="2000"/>
                            </p:stCondLst>
                            <p:childTnLst>
                              <p:par>
                                <p:cTn id="21" presetID="5" presetClass="entr" presetSubtype="10" fill="hold" nodeType="after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checkerboard(across)">
                                      <p:cBhvr>
                                        <p:cTn id="2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68" grpId="0"/>
      <p:bldP spid="68"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图形"/>
          <p:cNvGrpSpPr/>
          <p:nvPr/>
        </p:nvGrpSpPr>
        <p:grpSpPr>
          <a:xfrm>
            <a:off x="817880" y="1349375"/>
            <a:ext cx="10887709" cy="4596765"/>
            <a:chOff x="1288" y="2125"/>
            <a:chExt cx="17146" cy="7239"/>
          </a:xfrm>
        </p:grpSpPr>
        <p:sp>
          <p:nvSpPr>
            <p:cNvPr id="17" name="图形"/>
            <p:cNvSpPr/>
            <p:nvPr>
              <p:custDataLst>
                <p:tags r:id="rId2"/>
              </p:custDataLst>
            </p:nvPr>
          </p:nvSpPr>
          <p:spPr>
            <a:xfrm>
              <a:off x="8467" y="6808"/>
              <a:ext cx="9967" cy="2098"/>
            </a:xfrm>
            <a:prstGeom prst="roundRect">
              <a:avLst>
                <a:gd name="adj" fmla="val 667"/>
              </a:avLst>
            </a:prstGeom>
            <a:gradFill>
              <a:gsLst>
                <a:gs pos="0">
                  <a:schemeClr val="bg1">
                    <a:alpha val="0"/>
                  </a:schemeClr>
                </a:gs>
                <a:gs pos="100000">
                  <a:schemeClr val="accent2">
                    <a:lumMod val="20000"/>
                    <a:lumOff val="80000"/>
                    <a:alpha val="44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cs typeface="思源宋体 CN Heavy" panose="02020900000000000000" charset="-122"/>
                <a:sym typeface="+mn-ea"/>
              </a:endParaRPr>
            </a:p>
          </p:txBody>
        </p:sp>
        <p:sp>
          <p:nvSpPr>
            <p:cNvPr id="2" name="图形"/>
            <p:cNvSpPr txBox="1"/>
            <p:nvPr>
              <p:custDataLst>
                <p:tags r:id="rId3"/>
              </p:custDataLst>
            </p:nvPr>
          </p:nvSpPr>
          <p:spPr>
            <a:xfrm flipH="1">
              <a:off x="8740" y="7137"/>
              <a:ext cx="9487" cy="484"/>
            </a:xfrm>
            <a:prstGeom prst="rect">
              <a:avLst/>
            </a:prstGeom>
            <a:noFill/>
            <a:ln>
              <a:noFill/>
            </a:ln>
            <a:effectLst/>
          </p:spPr>
          <p:txBody>
            <a:bodyPr vert="horz" wrap="square" lIns="0" tIns="0" rIns="0" bIns="0" rtlCol="0" anchor="t">
              <a:spAutoFit/>
            </a:bodyPr>
            <a:lstStyle/>
            <a:p>
              <a:pPr lvl="0" algn="l">
                <a:buClrTx/>
                <a:buSzTx/>
                <a:buFontTx/>
              </a:pPr>
              <a:r>
                <a:rPr lang="zh-CN" sz="2000">
                  <a:gradFill>
                    <a:gsLst>
                      <a:gs pos="6000">
                        <a:schemeClr val="accent1"/>
                      </a:gs>
                      <a:gs pos="100000">
                        <a:schemeClr val="accent2"/>
                      </a:gs>
                    </a:gsLst>
                    <a:lin ang="2700000" scaled="0"/>
                  </a:gradFill>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rPr>
                <a:t>单击此处添加小标题</a:t>
              </a:r>
            </a:p>
          </p:txBody>
        </p:sp>
        <p:sp>
          <p:nvSpPr>
            <p:cNvPr id="16" name="图形"/>
            <p:cNvSpPr/>
            <p:nvPr>
              <p:custDataLst>
                <p:tags r:id="rId4"/>
              </p:custDataLst>
            </p:nvPr>
          </p:nvSpPr>
          <p:spPr>
            <a:xfrm>
              <a:off x="8467" y="2125"/>
              <a:ext cx="9967" cy="4407"/>
            </a:xfrm>
            <a:prstGeom prst="roundRect">
              <a:avLst>
                <a:gd name="adj" fmla="val 1928"/>
              </a:avLst>
            </a:prstGeom>
            <a:blipFill dpi="0" rotWithShape="1">
              <a:blip r:embed="rId18"/>
              <a:srcRect/>
              <a:stretch>
                <a:fillRect l="-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思源宋体 CN Heavy" panose="02020900000000000000" charset="-122"/>
              </a:endParaRPr>
            </a:p>
          </p:txBody>
        </p:sp>
        <p:sp>
          <p:nvSpPr>
            <p:cNvPr id="23" name="图形"/>
            <p:cNvSpPr txBox="1"/>
            <p:nvPr>
              <p:custDataLst>
                <p:tags r:id="rId5"/>
              </p:custDataLst>
            </p:nvPr>
          </p:nvSpPr>
          <p:spPr>
            <a:xfrm>
              <a:off x="1288" y="4049"/>
              <a:ext cx="6040" cy="1060"/>
            </a:xfrm>
            <a:prstGeom prst="roundRect">
              <a:avLst>
                <a:gd name="adj" fmla="val 50000"/>
              </a:avLst>
            </a:prstGeom>
            <a:gradFill>
              <a:gsLst>
                <a:gs pos="100000">
                  <a:schemeClr val="accent2"/>
                </a:gs>
                <a:gs pos="0">
                  <a:schemeClr val="accent1"/>
                </a:gs>
              </a:gsLst>
              <a:lin ang="0" scaled="0"/>
            </a:gradFill>
          </p:spPr>
          <p:txBody>
            <a:bodyPr rot="0" spcFirstLastPara="0" vert="horz" wrap="square" lIns="0" tIns="0" rIns="0" bIns="0" numCol="1" spcCol="0" rtlCol="0" fromWordArt="0" anchor="ctr" anchorCtr="0" forceAA="0" compatLnSpc="0">
              <a:noAutofit/>
              <a:scene3d>
                <a:camera prst="orthographicFront"/>
                <a:lightRig rig="threePt" dir="t">
                  <a:rot lat="0" lon="0" rev="0"/>
                </a:lightRig>
              </a:scene3d>
              <a:sp3d prstMaterial="matte">
                <a:extrusionClr>
                  <a:srgbClr val="FFDEAD"/>
                </a:extrusionClr>
                <a:contourClr>
                  <a:srgbClr val="690D1C"/>
                </a:contourClr>
              </a:sp3d>
            </a:bodyPr>
            <a:lstStyle/>
            <a:p>
              <a:pPr lvl="0" algn="ctr">
                <a:buClrTx/>
                <a:buSzTx/>
                <a:buFontTx/>
              </a:pPr>
              <a:endParaRPr lang="zh-CN" sz="1600" b="1">
                <a:solidFill>
                  <a:schemeClr val="lt1"/>
                </a:solidFill>
                <a:effectLst/>
                <a:latin typeface="思源宋体 CN Heavy" panose="02020900000000000000" charset="-122"/>
                <a:ea typeface="思源宋体 CN Heavy" panose="02020900000000000000" charset="-122"/>
                <a:cs typeface="思源宋体 CN Heavy" panose="02020900000000000000" charset="-122"/>
                <a:sym typeface="+mn-ea"/>
              </a:endParaRPr>
            </a:p>
          </p:txBody>
        </p:sp>
        <p:sp>
          <p:nvSpPr>
            <p:cNvPr id="12" name="图形"/>
            <p:cNvSpPr txBox="1"/>
            <p:nvPr>
              <p:custDataLst>
                <p:tags r:id="rId6"/>
              </p:custDataLst>
            </p:nvPr>
          </p:nvSpPr>
          <p:spPr>
            <a:xfrm flipH="1">
              <a:off x="1339" y="5476"/>
              <a:ext cx="5971" cy="1018"/>
            </a:xfrm>
            <a:prstGeom prst="rect">
              <a:avLst/>
            </a:prstGeom>
            <a:noFill/>
          </p:spPr>
          <p:txBody>
            <a:bodyPr wrap="squar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lvl="0" indent="-285750" algn="just">
                <a:lnSpc>
                  <a:spcPct val="150000"/>
                </a:lnSpc>
                <a:spcBef>
                  <a:spcPts val="0"/>
                </a:spcBef>
                <a:spcAft>
                  <a:spcPts val="0"/>
                </a:spcAft>
                <a:buClrTx/>
                <a:buSzTx/>
                <a:buFont typeface="思源黑体旧字形 Light" panose="020B0300000000000000" charset="-128"/>
                <a:buChar char="•"/>
                <a:defRPr/>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a:t>
              </a:r>
              <a:endParaRPr lang="zh-CN" altLang="en-US" sz="1400" dirty="0">
                <a:solidFill>
                  <a:schemeClr val="bg1">
                    <a:lumMod val="50000"/>
                  </a:schemeClr>
                </a:solidFill>
                <a:latin typeface="思源宋体 CN Heavy" panose="02020900000000000000" charset="-122"/>
                <a:ea typeface="思源宋体 CN Heavy" panose="02020900000000000000" charset="-122"/>
                <a:cs typeface="思源宋体 CN Heavy" panose="02020900000000000000" charset="-122"/>
                <a:sym typeface="思源宋体 CN Heavy" panose="02020900000000000000" charset="-122"/>
              </a:endParaRPr>
            </a:p>
          </p:txBody>
        </p:sp>
        <p:sp>
          <p:nvSpPr>
            <p:cNvPr id="108" name="图形"/>
            <p:cNvSpPr txBox="1"/>
            <p:nvPr>
              <p:custDataLst>
                <p:tags r:id="rId7"/>
              </p:custDataLst>
            </p:nvPr>
          </p:nvSpPr>
          <p:spPr>
            <a:xfrm flipH="1">
              <a:off x="1378" y="2540"/>
              <a:ext cx="5980" cy="1018"/>
            </a:xfrm>
            <a:prstGeom prst="rect">
              <a:avLst/>
            </a:prstGeom>
            <a:noFill/>
          </p:spPr>
          <p:txBody>
            <a:bodyPr wrap="squar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spcBef>
                  <a:spcPts val="0"/>
                </a:spcBef>
                <a:spcAft>
                  <a:spcPts val="0"/>
                </a:spcAft>
                <a:buClrTx/>
                <a:buSzTx/>
                <a:buFontTx/>
                <a:defRPr/>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在此处添加您的文本内容在此处添加您的文本内容添加您的文本内容添加您的文本内容</a:t>
              </a:r>
              <a:endParaRPr lang="zh-CN" altLang="en-US" sz="1400" dirty="0">
                <a:solidFill>
                  <a:schemeClr val="bg1">
                    <a:lumMod val="50000"/>
                  </a:schemeClr>
                </a:solidFill>
                <a:latin typeface="思源宋体 CN Heavy" panose="02020900000000000000" charset="-122"/>
                <a:ea typeface="思源宋体 CN Heavy" panose="02020900000000000000" charset="-122"/>
                <a:cs typeface="思源宋体 CN Heavy" panose="02020900000000000000" charset="-122"/>
                <a:sym typeface="思源宋体 CN Heavy" panose="02020900000000000000" charset="-122"/>
              </a:endParaRPr>
            </a:p>
          </p:txBody>
        </p:sp>
        <p:sp>
          <p:nvSpPr>
            <p:cNvPr id="4" name="图形"/>
            <p:cNvSpPr txBox="1"/>
            <p:nvPr>
              <p:custDataLst>
                <p:tags r:id="rId8"/>
              </p:custDataLst>
            </p:nvPr>
          </p:nvSpPr>
          <p:spPr>
            <a:xfrm flipH="1">
              <a:off x="1358" y="6751"/>
              <a:ext cx="5971" cy="1018"/>
            </a:xfrm>
            <a:prstGeom prst="rect">
              <a:avLst/>
            </a:prstGeom>
            <a:noFill/>
          </p:spPr>
          <p:txBody>
            <a:bodyPr wrap="squar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lvl="0" indent="-285750" algn="just">
                <a:lnSpc>
                  <a:spcPct val="150000"/>
                </a:lnSpc>
                <a:spcBef>
                  <a:spcPts val="0"/>
                </a:spcBef>
                <a:spcAft>
                  <a:spcPts val="0"/>
                </a:spcAft>
                <a:buClrTx/>
                <a:buSzTx/>
                <a:buFont typeface="思源黑体旧字形 Light" panose="020B0300000000000000" charset="-128"/>
                <a:buChar char="•"/>
                <a:defRPr/>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a:t>
              </a:r>
              <a:endParaRPr lang="zh-CN" altLang="en-US" sz="1400" dirty="0">
                <a:solidFill>
                  <a:schemeClr val="bg1">
                    <a:lumMod val="50000"/>
                  </a:schemeClr>
                </a:solidFill>
                <a:latin typeface="思源宋体 CN Heavy" panose="02020900000000000000" charset="-122"/>
                <a:ea typeface="思源宋体 CN Heavy" panose="02020900000000000000" charset="-122"/>
                <a:cs typeface="思源宋体 CN Heavy" panose="02020900000000000000" charset="-122"/>
                <a:sym typeface="思源宋体 CN Heavy" panose="02020900000000000000" charset="-122"/>
              </a:endParaRPr>
            </a:p>
          </p:txBody>
        </p:sp>
        <p:sp>
          <p:nvSpPr>
            <p:cNvPr id="5" name="图形"/>
            <p:cNvSpPr txBox="1"/>
            <p:nvPr>
              <p:custDataLst>
                <p:tags r:id="rId9"/>
              </p:custDataLst>
            </p:nvPr>
          </p:nvSpPr>
          <p:spPr>
            <a:xfrm flipH="1">
              <a:off x="1358" y="8026"/>
              <a:ext cx="5971" cy="1018"/>
            </a:xfrm>
            <a:prstGeom prst="rect">
              <a:avLst/>
            </a:prstGeom>
            <a:noFill/>
          </p:spPr>
          <p:txBody>
            <a:bodyPr wrap="squar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lvl="0" indent="-285750" algn="just">
                <a:lnSpc>
                  <a:spcPct val="150000"/>
                </a:lnSpc>
                <a:spcBef>
                  <a:spcPts val="0"/>
                </a:spcBef>
                <a:spcAft>
                  <a:spcPts val="0"/>
                </a:spcAft>
                <a:buClrTx/>
                <a:buSzTx/>
                <a:buFont typeface="思源黑体旧字形 Light" panose="020B0300000000000000" charset="-128"/>
                <a:buChar char="•"/>
                <a:defRPr/>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a:t>
              </a:r>
              <a:endParaRPr lang="zh-CN" altLang="en-US" sz="1400" dirty="0">
                <a:solidFill>
                  <a:schemeClr val="bg1">
                    <a:lumMod val="50000"/>
                  </a:schemeClr>
                </a:solidFill>
                <a:latin typeface="思源宋体 CN Heavy" panose="02020900000000000000" charset="-122"/>
                <a:ea typeface="思源宋体 CN Heavy" panose="02020900000000000000" charset="-122"/>
                <a:cs typeface="思源宋体 CN Heavy" panose="02020900000000000000" charset="-122"/>
                <a:sym typeface="思源宋体 CN Heavy" panose="02020900000000000000" charset="-122"/>
              </a:endParaRPr>
            </a:p>
          </p:txBody>
        </p:sp>
        <p:sp>
          <p:nvSpPr>
            <p:cNvPr id="84" name="图形"/>
            <p:cNvSpPr txBox="1"/>
            <p:nvPr>
              <p:custDataLst>
                <p:tags r:id="rId10"/>
              </p:custDataLst>
            </p:nvPr>
          </p:nvSpPr>
          <p:spPr>
            <a:xfrm flipH="1">
              <a:off x="8738" y="7837"/>
              <a:ext cx="9456" cy="1527"/>
            </a:xfrm>
            <a:prstGeom prst="rect">
              <a:avLst/>
            </a:prstGeom>
            <a:noFill/>
          </p:spPr>
          <p:txBody>
            <a:bodyPr wrap="square" lIns="0" tIns="0" rIns="0" bIns="0"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indent="0" algn="just">
                <a:lnSpc>
                  <a:spcPct val="150000"/>
                </a:lnSpc>
                <a:spcBef>
                  <a:spcPts val="0"/>
                </a:spcBef>
                <a:spcAft>
                  <a:spcPts val="0"/>
                </a:spcAft>
                <a:buClrTx/>
                <a:buSzTx/>
                <a:buNone/>
                <a:defRPr/>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在此处添加您的文本内容在此处添加您的文本内容在此处添加您的文本内容在此处添加您的文本内容在此处添加您的文本内容在此处添加您的文本内容在此处添加您的文本内容在此处添加您的文本内容</a:t>
              </a:r>
              <a:endParaRPr lang="zh-CN" altLang="en-US" sz="1400" dirty="0">
                <a:solidFill>
                  <a:schemeClr val="bg1">
                    <a:lumMod val="50000"/>
                  </a:schemeClr>
                </a:solidFill>
                <a:latin typeface="思源宋体 CN Heavy" panose="02020900000000000000" charset="-122"/>
                <a:ea typeface="思源宋体 CN Heavy" panose="02020900000000000000" charset="-122"/>
                <a:cs typeface="思源宋体 CN Heavy" panose="02020900000000000000" charset="-122"/>
                <a:sym typeface="思源宋体 CN Heavy" panose="02020900000000000000" charset="-122"/>
              </a:endParaRPr>
            </a:p>
          </p:txBody>
        </p:sp>
        <p:pic>
          <p:nvPicPr>
            <p:cNvPr id="6" name="图形" descr="templates\docerresourceshop\icons\\32313538393030383b32313538383234353bbfc6bcbc"/>
            <p:cNvPicPr>
              <a:picLocks noChangeAspect="1"/>
            </p:cNvPicPr>
            <p:nvPr>
              <p:custDataLst>
                <p:tags r:id="rId11"/>
              </p:custDataLst>
            </p:nvPr>
          </p:nvPicPr>
          <p:blipFill>
            <a:blip r:embed="rId19">
              <a:extLst>
                <a:ext uri="{96DAC541-7B7A-43D3-8B79-37D633B846F1}">
                  <asvg:svgBlip xmlns:asvg="http://schemas.microsoft.com/office/drawing/2016/SVG/main" xmlns="" r:embed="rId20"/>
                </a:ext>
              </a:extLst>
            </a:blip>
            <a:stretch>
              <a:fillRect/>
            </a:stretch>
          </p:blipFill>
          <p:spPr>
            <a:xfrm>
              <a:off x="2038" y="4249"/>
              <a:ext cx="661" cy="661"/>
            </a:xfrm>
            <a:prstGeom prst="rect">
              <a:avLst/>
            </a:prstGeom>
          </p:spPr>
        </p:pic>
        <p:pic>
          <p:nvPicPr>
            <p:cNvPr id="8" name="图形" descr="templates\docerresourceshop\icons\\32313538393030383b32313538383233313bc8cbbfda"/>
            <p:cNvPicPr>
              <a:picLocks noChangeAspect="1"/>
            </p:cNvPicPr>
            <p:nvPr>
              <p:custDataLst>
                <p:tags r:id="rId12"/>
              </p:custDataLst>
            </p:nvPr>
          </p:nvPicPr>
          <p:blipFill>
            <a:blip r:embed="rId21">
              <a:extLst>
                <a:ext uri="{96DAC541-7B7A-43D3-8B79-37D633B846F1}">
                  <asvg:svgBlip xmlns:asvg="http://schemas.microsoft.com/office/drawing/2016/SVG/main" xmlns="" r:embed="rId22"/>
                </a:ext>
              </a:extLst>
            </a:blip>
            <a:stretch>
              <a:fillRect/>
            </a:stretch>
          </p:blipFill>
          <p:spPr>
            <a:xfrm>
              <a:off x="3978" y="4249"/>
              <a:ext cx="661" cy="661"/>
            </a:xfrm>
            <a:prstGeom prst="rect">
              <a:avLst/>
            </a:prstGeom>
          </p:spPr>
        </p:pic>
        <p:pic>
          <p:nvPicPr>
            <p:cNvPr id="9" name="图形" descr="templates\docerresourceshop\icons\\32313538393030383b32313538383234323bbdccd3fd"/>
            <p:cNvPicPr>
              <a:picLocks noChangeAspect="1"/>
            </p:cNvPicPr>
            <p:nvPr>
              <p:custDataLst>
                <p:tags r:id="rId13"/>
              </p:custDataLst>
            </p:nvPr>
          </p:nvPicPr>
          <p:blipFill>
            <a:blip r:embed="rId23">
              <a:extLst>
                <a:ext uri="{96DAC541-7B7A-43D3-8B79-37D633B846F1}">
                  <asvg:svgBlip xmlns:asvg="http://schemas.microsoft.com/office/drawing/2016/SVG/main" xmlns="" r:embed="rId24"/>
                </a:ext>
              </a:extLst>
            </a:blip>
            <a:stretch>
              <a:fillRect/>
            </a:stretch>
          </p:blipFill>
          <p:spPr>
            <a:xfrm>
              <a:off x="5918" y="4249"/>
              <a:ext cx="661" cy="661"/>
            </a:xfrm>
            <a:prstGeom prst="rect">
              <a:avLst/>
            </a:prstGeom>
          </p:spPr>
        </p:pic>
        <p:grpSp>
          <p:nvGrpSpPr>
            <p:cNvPr id="14" name="组合 13"/>
            <p:cNvGrpSpPr/>
            <p:nvPr/>
          </p:nvGrpSpPr>
          <p:grpSpPr>
            <a:xfrm flipV="1">
              <a:off x="17704" y="7319"/>
              <a:ext cx="523" cy="120"/>
              <a:chOff x="-2874" y="4267"/>
              <a:chExt cx="704" cy="136"/>
            </a:xfrm>
            <a:solidFill>
              <a:srgbClr val="C71C01"/>
            </a:solidFill>
          </p:grpSpPr>
          <p:sp>
            <p:nvSpPr>
              <p:cNvPr id="18" name="图形"/>
              <p:cNvSpPr/>
              <p:nvPr>
                <p:custDataLst>
                  <p:tags r:id="rId14"/>
                </p:custDataLst>
              </p:nvPr>
            </p:nvSpPr>
            <p:spPr>
              <a:xfrm>
                <a:off x="-2874" y="4267"/>
                <a:ext cx="136" cy="136"/>
              </a:xfrm>
              <a:prstGeom prst="ellipse">
                <a:avLst/>
              </a:prstGeom>
              <a:gradFill>
                <a:gsLst>
                  <a:gs pos="0">
                    <a:schemeClr val="accent1"/>
                  </a:gs>
                  <a:gs pos="100000">
                    <a:schemeClr val="accent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9" name="图形"/>
              <p:cNvSpPr/>
              <p:nvPr>
                <p:custDataLst>
                  <p:tags r:id="rId15"/>
                </p:custDataLst>
              </p:nvPr>
            </p:nvSpPr>
            <p:spPr>
              <a:xfrm>
                <a:off x="-2590" y="4267"/>
                <a:ext cx="136" cy="136"/>
              </a:xfrm>
              <a:prstGeom prst="ellipse">
                <a:avLst/>
              </a:prstGeom>
              <a:gradFill>
                <a:gsLst>
                  <a:gs pos="0">
                    <a:schemeClr val="accent1"/>
                  </a:gs>
                  <a:gs pos="100000">
                    <a:schemeClr val="accent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20" name="图形"/>
              <p:cNvSpPr/>
              <p:nvPr>
                <p:custDataLst>
                  <p:tags r:id="rId16"/>
                </p:custDataLst>
              </p:nvPr>
            </p:nvSpPr>
            <p:spPr>
              <a:xfrm>
                <a:off x="-2306" y="4267"/>
                <a:ext cx="136" cy="136"/>
              </a:xfrm>
              <a:prstGeom prst="ellipse">
                <a:avLst/>
              </a:prstGeom>
              <a:gradFill>
                <a:gsLst>
                  <a:gs pos="0">
                    <a:schemeClr val="accent1"/>
                  </a:gs>
                  <a:gs pos="100000">
                    <a:schemeClr val="accent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grpSp>
      </p:grpSp>
    </p:spTree>
    <p:custDataLst>
      <p:tags r:id="rId1"/>
    </p:custDataLst>
  </p:cSld>
  <p:clrMapOvr>
    <a:masterClrMapping/>
  </p:clrMapOvr>
  <p:transition advTm="2000">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nodeType="afterEffect">
                                  <p:stCondLst>
                                    <p:cond delay="0"/>
                                  </p:stCondLst>
                                  <p:childTnLst>
                                    <p:set>
                                      <p:cBhvr>
                                        <p:cTn id="6" dur="500" fill="hold">
                                          <p:stCondLst>
                                            <p:cond delay="0"/>
                                          </p:stCondLst>
                                        </p:cTn>
                                        <p:tgtEl>
                                          <p:spTgt spid="3"/>
                                        </p:tgtEl>
                                        <p:attrNameLst>
                                          <p:attrName>style.visibility</p:attrName>
                                        </p:attrNameLst>
                                      </p:cBhvr>
                                      <p:to>
                                        <p:strVal val="visible"/>
                                      </p:to>
                                    </p:set>
                                    <p:animEffect transition="in" filter="plus(i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图形"/>
          <p:cNvGrpSpPr/>
          <p:nvPr>
            <p:custDataLst>
              <p:tags r:id="rId2"/>
            </p:custDataLst>
          </p:nvPr>
        </p:nvGrpSpPr>
        <p:grpSpPr>
          <a:xfrm>
            <a:off x="1042035" y="1415416"/>
            <a:ext cx="10107931" cy="4239895"/>
            <a:chOff x="1603" y="1163"/>
            <a:chExt cx="15918" cy="6677"/>
          </a:xfrm>
        </p:grpSpPr>
        <p:sp>
          <p:nvSpPr>
            <p:cNvPr id="33" name="图形"/>
            <p:cNvSpPr/>
            <p:nvPr>
              <p:custDataLst>
                <p:tags r:id="rId4"/>
              </p:custDataLst>
            </p:nvPr>
          </p:nvSpPr>
          <p:spPr>
            <a:xfrm>
              <a:off x="8180" y="3584"/>
              <a:ext cx="3493" cy="839"/>
            </a:xfrm>
            <a:prstGeom prst="rect">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95000"/>
                  </a:schemeClr>
                </a:solidFill>
                <a:latin typeface="思源黑体旧字形 Light" panose="020B0300000000000000" charset="-128"/>
                <a:ea typeface="思源黑体旧字形 Light" panose="020B0300000000000000" charset="-128"/>
                <a:cs typeface="思源黑体旧字形 Light" panose="020B0300000000000000" charset="-128"/>
                <a:sym typeface="思源黑体旧字形 Light" panose="020B0300000000000000" charset="-128"/>
              </a:endParaRPr>
            </a:p>
          </p:txBody>
        </p:sp>
        <p:sp>
          <p:nvSpPr>
            <p:cNvPr id="38" name="图形"/>
            <p:cNvSpPr/>
            <p:nvPr>
              <p:custDataLst>
                <p:tags r:id="rId5"/>
              </p:custDataLst>
            </p:nvPr>
          </p:nvSpPr>
          <p:spPr>
            <a:xfrm>
              <a:off x="8180" y="5138"/>
              <a:ext cx="3493" cy="839"/>
            </a:xfrm>
            <a:prstGeom prst="rect">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95000"/>
                  </a:schemeClr>
                </a:solidFill>
                <a:latin typeface="思源黑体旧字形 Light" panose="020B0300000000000000" charset="-128"/>
                <a:ea typeface="思源黑体旧字形 Light" panose="020B0300000000000000" charset="-128"/>
                <a:cs typeface="思源黑体旧字形 Light" panose="020B0300000000000000" charset="-128"/>
                <a:sym typeface="思源黑体旧字形 Light" panose="020B0300000000000000" charset="-128"/>
              </a:endParaRPr>
            </a:p>
          </p:txBody>
        </p:sp>
        <p:sp>
          <p:nvSpPr>
            <p:cNvPr id="42" name="图形"/>
            <p:cNvSpPr/>
            <p:nvPr>
              <p:custDataLst>
                <p:tags r:id="rId6"/>
              </p:custDataLst>
            </p:nvPr>
          </p:nvSpPr>
          <p:spPr>
            <a:xfrm>
              <a:off x="8266" y="6691"/>
              <a:ext cx="3493" cy="839"/>
            </a:xfrm>
            <a:prstGeom prst="rect">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95000"/>
                  </a:schemeClr>
                </a:solidFill>
                <a:latin typeface="思源黑体旧字形 Light" panose="020B0300000000000000" charset="-128"/>
                <a:ea typeface="思源黑体旧字形 Light" panose="020B0300000000000000" charset="-128"/>
                <a:cs typeface="思源黑体旧字形 Light" panose="020B0300000000000000" charset="-128"/>
                <a:sym typeface="思源黑体旧字形 Light" panose="020B0300000000000000" charset="-128"/>
              </a:endParaRPr>
            </a:p>
          </p:txBody>
        </p:sp>
        <p:sp>
          <p:nvSpPr>
            <p:cNvPr id="48" name="图形"/>
            <p:cNvSpPr txBox="1"/>
            <p:nvPr>
              <p:custDataLst>
                <p:tags r:id="rId7"/>
              </p:custDataLst>
            </p:nvPr>
          </p:nvSpPr>
          <p:spPr>
            <a:xfrm>
              <a:off x="1603" y="1163"/>
              <a:ext cx="15888" cy="1163"/>
            </a:xfrm>
            <a:prstGeom prst="rect">
              <a:avLst/>
            </a:prstGeom>
            <a:noFill/>
          </p:spPr>
          <p:txBody>
            <a:bodyPr wrap="square" rtlCol="0">
              <a:spAutoFit/>
            </a:bodyPr>
            <a:lstStyle/>
            <a:p>
              <a:pPr indent="0" algn="l" fontAlgn="auto">
                <a:lnSpc>
                  <a:spcPct val="150000"/>
                </a:lnSpc>
                <a:spcBef>
                  <a:spcPts val="600"/>
                </a:spcBef>
                <a:spcAft>
                  <a:spcPts val="600"/>
                </a:spcAft>
                <a:buClr>
                  <a:srgbClr val="5851BC"/>
                </a:buClr>
                <a:buNone/>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文本内容在此处添加您的文本内容在此处添加您的文本内容在此处添加您的文本内容在此处添加文本内容在此处添加您的文本内容在此处添加文本内容添加文本内容</a:t>
              </a:r>
              <a:endParaRPr lang="zh-CN" altLang="en-US" sz="1400" dirty="0">
                <a:solidFill>
                  <a:schemeClr val="tx1">
                    <a:lumMod val="50000"/>
                    <a:lumOff val="50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34" name="图形"/>
            <p:cNvSpPr txBox="1"/>
            <p:nvPr>
              <p:custDataLst>
                <p:tags r:id="rId8"/>
              </p:custDataLst>
            </p:nvPr>
          </p:nvSpPr>
          <p:spPr>
            <a:xfrm>
              <a:off x="11930" y="3293"/>
              <a:ext cx="2472" cy="582"/>
            </a:xfrm>
            <a:prstGeom prst="rect">
              <a:avLst/>
            </a:prstGeom>
            <a:noFill/>
          </p:spPr>
          <p:txBody>
            <a:bodyPr wrap="none" rtlCol="0">
              <a:spAutoFit/>
            </a:bodyPr>
            <a:lstStyle/>
            <a:p>
              <a:pPr algn="r"/>
              <a:r>
                <a:rPr lang="zh-CN" altLang="en-US" noProof="0" dirty="0">
                  <a:ln>
                    <a:noFill/>
                  </a:ln>
                  <a:solidFill>
                    <a:schemeClr val="tx1">
                      <a:lumMod val="75000"/>
                      <a:lumOff val="25000"/>
                    </a:schemeClr>
                  </a:solidFill>
                  <a:effectLst/>
                  <a:uLnTx/>
                  <a:uFillTx/>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dirty="0">
                <a:solidFill>
                  <a:srgbClr val="F6B900"/>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35" name="图形"/>
            <p:cNvSpPr txBox="1"/>
            <p:nvPr>
              <p:custDataLst>
                <p:tags r:id="rId9"/>
              </p:custDataLst>
            </p:nvPr>
          </p:nvSpPr>
          <p:spPr>
            <a:xfrm>
              <a:off x="11964" y="3693"/>
              <a:ext cx="5527" cy="1018"/>
            </a:xfrm>
            <a:prstGeom prst="rect">
              <a:avLst/>
            </a:prstGeom>
            <a:noFill/>
          </p:spPr>
          <p:txBody>
            <a:bodyPr wrap="square" rtlCol="0">
              <a:spAutoFit/>
            </a:bodyPr>
            <a:lstStyle/>
            <a:p>
              <a:pPr indent="0" algn="l" fontAlgn="auto">
                <a:lnSpc>
                  <a:spcPct val="150000"/>
                </a:lnSpc>
                <a:spcBef>
                  <a:spcPts val="600"/>
                </a:spcBef>
                <a:spcAft>
                  <a:spcPts val="600"/>
                </a:spcAft>
                <a:buClr>
                  <a:srgbClr val="5851BC"/>
                </a:buClr>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在此处添加您的文本内容在此处添加您的文本内容在此处添加您的文本内容在此处添加文本内容</a:t>
              </a:r>
              <a:endParaRPr lang="zh-CN" altLang="en-US" sz="1200" dirty="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36" name="图形"/>
            <p:cNvSpPr txBox="1"/>
            <p:nvPr>
              <p:custDataLst>
                <p:tags r:id="rId10"/>
              </p:custDataLst>
            </p:nvPr>
          </p:nvSpPr>
          <p:spPr>
            <a:xfrm>
              <a:off x="11960" y="4842"/>
              <a:ext cx="2472" cy="582"/>
            </a:xfrm>
            <a:prstGeom prst="rect">
              <a:avLst/>
            </a:prstGeom>
            <a:noFill/>
          </p:spPr>
          <p:txBody>
            <a:bodyPr wrap="none" rtlCol="0">
              <a:spAutoFit/>
            </a:bodyPr>
            <a:lstStyle/>
            <a:p>
              <a:pPr algn="r"/>
              <a:r>
                <a:rPr lang="zh-CN" altLang="en-US" noProof="0" dirty="0">
                  <a:ln>
                    <a:noFill/>
                  </a:ln>
                  <a:solidFill>
                    <a:schemeClr val="tx1">
                      <a:lumMod val="75000"/>
                      <a:lumOff val="25000"/>
                    </a:schemeClr>
                  </a:solidFill>
                  <a:effectLst/>
                  <a:uLnTx/>
                  <a:uFillTx/>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dirty="0">
                <a:solidFill>
                  <a:srgbClr val="F6B900"/>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37" name="图形"/>
            <p:cNvSpPr txBox="1"/>
            <p:nvPr>
              <p:custDataLst>
                <p:tags r:id="rId11"/>
              </p:custDataLst>
            </p:nvPr>
          </p:nvSpPr>
          <p:spPr>
            <a:xfrm>
              <a:off x="11994" y="5242"/>
              <a:ext cx="5527" cy="1018"/>
            </a:xfrm>
            <a:prstGeom prst="rect">
              <a:avLst/>
            </a:prstGeom>
            <a:noFill/>
          </p:spPr>
          <p:txBody>
            <a:bodyPr wrap="square" rtlCol="0">
              <a:spAutoFit/>
            </a:bodyPr>
            <a:lstStyle/>
            <a:p>
              <a:pPr indent="0" algn="l" fontAlgn="auto">
                <a:lnSpc>
                  <a:spcPct val="150000"/>
                </a:lnSpc>
                <a:spcBef>
                  <a:spcPts val="600"/>
                </a:spcBef>
                <a:spcAft>
                  <a:spcPts val="600"/>
                </a:spcAft>
                <a:buClr>
                  <a:srgbClr val="5851BC"/>
                </a:buClr>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在此处添加您的文本内容在此处添加您的文本内容在此处添加您的文本内容在此处添加文本内容</a:t>
              </a:r>
              <a:endParaRPr lang="zh-CN" altLang="en-US" sz="1200" dirty="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40" name="图形"/>
            <p:cNvSpPr txBox="1"/>
            <p:nvPr>
              <p:custDataLst>
                <p:tags r:id="rId12"/>
              </p:custDataLst>
            </p:nvPr>
          </p:nvSpPr>
          <p:spPr>
            <a:xfrm>
              <a:off x="11960" y="6422"/>
              <a:ext cx="2472" cy="582"/>
            </a:xfrm>
            <a:prstGeom prst="rect">
              <a:avLst/>
            </a:prstGeom>
            <a:noFill/>
          </p:spPr>
          <p:txBody>
            <a:bodyPr wrap="none" rtlCol="0">
              <a:spAutoFit/>
            </a:bodyPr>
            <a:lstStyle/>
            <a:p>
              <a:pPr algn="r"/>
              <a:r>
                <a:rPr lang="zh-CN" altLang="en-US" noProof="0" dirty="0">
                  <a:ln>
                    <a:noFill/>
                  </a:ln>
                  <a:solidFill>
                    <a:schemeClr val="tx1">
                      <a:lumMod val="75000"/>
                      <a:lumOff val="25000"/>
                    </a:schemeClr>
                  </a:solidFill>
                  <a:effectLst/>
                  <a:uLnTx/>
                  <a:uFillTx/>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dirty="0">
                <a:solidFill>
                  <a:srgbClr val="F6B900"/>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47" name="图形"/>
            <p:cNvSpPr txBox="1"/>
            <p:nvPr>
              <p:custDataLst>
                <p:tags r:id="rId13"/>
              </p:custDataLst>
            </p:nvPr>
          </p:nvSpPr>
          <p:spPr>
            <a:xfrm>
              <a:off x="11994" y="6822"/>
              <a:ext cx="5527" cy="1018"/>
            </a:xfrm>
            <a:prstGeom prst="rect">
              <a:avLst/>
            </a:prstGeom>
            <a:noFill/>
          </p:spPr>
          <p:txBody>
            <a:bodyPr wrap="square" rtlCol="0">
              <a:spAutoFit/>
            </a:bodyPr>
            <a:lstStyle/>
            <a:p>
              <a:pPr indent="0" algn="l" fontAlgn="auto">
                <a:lnSpc>
                  <a:spcPct val="150000"/>
                </a:lnSpc>
                <a:spcBef>
                  <a:spcPts val="600"/>
                </a:spcBef>
                <a:spcAft>
                  <a:spcPts val="600"/>
                </a:spcAft>
                <a:buClr>
                  <a:srgbClr val="5851BC"/>
                </a:buClr>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在此处添加您的文本内容在此处添加您的文本内容在此处添加您的文本内容在此处添加文本内容</a:t>
              </a:r>
              <a:endParaRPr lang="zh-CN" altLang="en-US" sz="1200" dirty="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49" name="图形"/>
            <p:cNvSpPr txBox="1"/>
            <p:nvPr>
              <p:custDataLst>
                <p:tags r:id="rId14"/>
              </p:custDataLst>
            </p:nvPr>
          </p:nvSpPr>
          <p:spPr>
            <a:xfrm>
              <a:off x="8907" y="3614"/>
              <a:ext cx="2416" cy="727"/>
            </a:xfrm>
            <a:prstGeom prst="rect">
              <a:avLst/>
            </a:prstGeom>
            <a:noFill/>
          </p:spPr>
          <p:txBody>
            <a:bodyPr wrap="none" rtlCol="0">
              <a:spAutoFit/>
            </a:bodyPr>
            <a:lstStyle/>
            <a:p>
              <a:r>
                <a:rPr lang="en-US" altLang="zh-CN" sz="2400">
                  <a:solidFill>
                    <a:schemeClr val="bg1"/>
                  </a:solidFill>
                  <a:latin typeface="思源宋体 CN Heavy" panose="02020900000000000000" charset="-122"/>
                  <a:ea typeface="思源宋体 CN Heavy" panose="02020900000000000000" charset="-122"/>
                  <a:cs typeface="思源宋体 CN Heavy" panose="02020900000000000000" charset="-122"/>
                </a:rPr>
                <a:t>89.761</a:t>
              </a:r>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rPr>
                <a:t>￥</a:t>
              </a:r>
            </a:p>
          </p:txBody>
        </p:sp>
        <p:sp>
          <p:nvSpPr>
            <p:cNvPr id="50" name="图形"/>
            <p:cNvSpPr txBox="1"/>
            <p:nvPr>
              <p:custDataLst>
                <p:tags r:id="rId15"/>
              </p:custDataLst>
            </p:nvPr>
          </p:nvSpPr>
          <p:spPr>
            <a:xfrm>
              <a:off x="8907" y="5134"/>
              <a:ext cx="2416" cy="727"/>
            </a:xfrm>
            <a:prstGeom prst="rect">
              <a:avLst/>
            </a:prstGeom>
            <a:noFill/>
          </p:spPr>
          <p:txBody>
            <a:bodyPr wrap="none" rtlCol="0">
              <a:spAutoFit/>
            </a:bodyPr>
            <a:lstStyle/>
            <a:p>
              <a:r>
                <a:rPr lang="en-US" altLang="zh-CN" sz="2400">
                  <a:solidFill>
                    <a:schemeClr val="bg1"/>
                  </a:solidFill>
                  <a:latin typeface="思源宋体 CN Heavy" panose="02020900000000000000" charset="-122"/>
                  <a:ea typeface="思源宋体 CN Heavy" panose="02020900000000000000" charset="-122"/>
                  <a:cs typeface="思源宋体 CN Heavy" panose="02020900000000000000" charset="-122"/>
                </a:rPr>
                <a:t>76.585</a:t>
              </a:r>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rPr>
                <a:t>￥</a:t>
              </a:r>
            </a:p>
          </p:txBody>
        </p:sp>
        <p:sp>
          <p:nvSpPr>
            <p:cNvPr id="51" name="图形"/>
            <p:cNvSpPr txBox="1"/>
            <p:nvPr>
              <p:custDataLst>
                <p:tags r:id="rId16"/>
              </p:custDataLst>
            </p:nvPr>
          </p:nvSpPr>
          <p:spPr>
            <a:xfrm>
              <a:off x="8907" y="6683"/>
              <a:ext cx="2416" cy="727"/>
            </a:xfrm>
            <a:prstGeom prst="rect">
              <a:avLst/>
            </a:prstGeom>
            <a:noFill/>
          </p:spPr>
          <p:txBody>
            <a:bodyPr wrap="none" rtlCol="0">
              <a:spAutoFit/>
            </a:bodyPr>
            <a:lstStyle/>
            <a:p>
              <a:r>
                <a:rPr lang="en-US" altLang="zh-CN" sz="2400">
                  <a:solidFill>
                    <a:schemeClr val="bg1"/>
                  </a:solidFill>
                  <a:latin typeface="思源宋体 CN Heavy" panose="02020900000000000000" charset="-122"/>
                  <a:ea typeface="思源宋体 CN Heavy" panose="02020900000000000000" charset="-122"/>
                  <a:cs typeface="思源宋体 CN Heavy" panose="02020900000000000000" charset="-122"/>
                </a:rPr>
                <a:t>92.169</a:t>
              </a:r>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rPr>
                <a:t>￥</a:t>
              </a:r>
            </a:p>
          </p:txBody>
        </p:sp>
      </p:grpSp>
      <p:pic>
        <p:nvPicPr>
          <p:cNvPr id="14" name="图形" descr="E:/006包图网/素材/0000商务办公/商务办公/13057.jpg13057"/>
          <p:cNvPicPr>
            <a:picLocks noChangeAspect="1"/>
          </p:cNvPicPr>
          <p:nvPr>
            <p:custDataLst>
              <p:tags r:id="rId3"/>
            </p:custDataLst>
          </p:nvPr>
        </p:nvPicPr>
        <p:blipFill>
          <a:blip r:embed="rId18"/>
          <a:srcRect l="696" r="696"/>
          <a:stretch>
            <a:fillRect/>
          </a:stretch>
        </p:blipFill>
        <p:spPr>
          <a:xfrm>
            <a:off x="1052194" y="2767965"/>
            <a:ext cx="3981451" cy="2691130"/>
          </a:xfrm>
          <a:prstGeom prst="rect">
            <a:avLst/>
          </a:prstGeom>
        </p:spPr>
      </p:pic>
    </p:spTree>
    <p:custDataLst>
      <p:tags r:id="rId1"/>
    </p:custDataLst>
  </p:cSld>
  <p:clrMapOvr>
    <a:masterClrMapping/>
  </p:clrMapOvr>
  <p:transition advTm="2000">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图形"/>
          <p:cNvGrpSpPr/>
          <p:nvPr/>
        </p:nvGrpSpPr>
        <p:grpSpPr>
          <a:xfrm>
            <a:off x="1155065" y="1456056"/>
            <a:ext cx="9991725" cy="4278630"/>
            <a:chOff x="1819" y="2293"/>
            <a:chExt cx="15735" cy="6738"/>
          </a:xfrm>
        </p:grpSpPr>
        <p:grpSp>
          <p:nvGrpSpPr>
            <p:cNvPr id="15" name="图形"/>
            <p:cNvGrpSpPr/>
            <p:nvPr/>
          </p:nvGrpSpPr>
          <p:grpSpPr>
            <a:xfrm>
              <a:off x="1819" y="2293"/>
              <a:ext cx="15735" cy="6738"/>
              <a:chOff x="1744" y="3028"/>
              <a:chExt cx="15735" cy="6738"/>
            </a:xfrm>
          </p:grpSpPr>
          <p:cxnSp>
            <p:nvCxnSpPr>
              <p:cNvPr id="16" name="图形"/>
              <p:cNvCxnSpPr/>
              <p:nvPr>
                <p:custDataLst>
                  <p:tags r:id="rId16"/>
                </p:custDataLst>
              </p:nvPr>
            </p:nvCxnSpPr>
            <p:spPr>
              <a:xfrm>
                <a:off x="10648" y="6507"/>
                <a:ext cx="31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7" name="图形"/>
              <p:cNvCxnSpPr/>
              <p:nvPr>
                <p:custDataLst>
                  <p:tags r:id="rId17"/>
                </p:custDataLst>
              </p:nvPr>
            </p:nvCxnSpPr>
            <p:spPr>
              <a:xfrm>
                <a:off x="16476" y="6507"/>
                <a:ext cx="31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图形"/>
              <p:cNvCxnSpPr/>
              <p:nvPr>
                <p:custDataLst>
                  <p:tags r:id="rId18"/>
                </p:custDataLst>
              </p:nvPr>
            </p:nvCxnSpPr>
            <p:spPr>
              <a:xfrm rot="16200000">
                <a:off x="13562" y="3679"/>
                <a:ext cx="31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图形"/>
              <p:cNvCxnSpPr/>
              <p:nvPr>
                <p:custDataLst>
                  <p:tags r:id="rId19"/>
                </p:custDataLst>
              </p:nvPr>
            </p:nvCxnSpPr>
            <p:spPr>
              <a:xfrm>
                <a:off x="11675" y="4386"/>
                <a:ext cx="129" cy="129"/>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0" name="图形"/>
              <p:cNvCxnSpPr/>
              <p:nvPr>
                <p:custDataLst>
                  <p:tags r:id="rId20"/>
                </p:custDataLst>
              </p:nvPr>
            </p:nvCxnSpPr>
            <p:spPr>
              <a:xfrm flipH="1">
                <a:off x="15633" y="4386"/>
                <a:ext cx="129" cy="129"/>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1" name="图形"/>
              <p:cNvSpPr txBox="1">
                <a:spLocks noChangeArrowheads="1"/>
              </p:cNvSpPr>
              <p:nvPr>
                <p:custDataLst>
                  <p:tags r:id="rId21"/>
                </p:custDataLst>
              </p:nvPr>
            </p:nvSpPr>
            <p:spPr bwMode="auto">
              <a:xfrm>
                <a:off x="10009" y="6296"/>
                <a:ext cx="724" cy="440"/>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spcBef>
                    <a:spcPts val="0"/>
                  </a:spcBef>
                </a:pPr>
                <a:r>
                  <a:rPr lang="en-US" altLang="ko-KR" sz="1200" b="0">
                    <a:solidFill>
                      <a:schemeClr val="tx1">
                        <a:lumMod val="85000"/>
                        <a:lumOff val="15000"/>
                      </a:schemeClr>
                    </a:solidFill>
                    <a:effectLst/>
                    <a:latin typeface="思源黑体 CN Normal" panose="020B0400000000000000" charset="-122"/>
                    <a:ea typeface="思源黑体 CN Normal" panose="020B0400000000000000" charset="-122"/>
                    <a:cs typeface="思源黑体 CN Normal" panose="020B0400000000000000" charset="-122"/>
                  </a:rPr>
                  <a:t>0</a:t>
                </a:r>
              </a:p>
            </p:txBody>
          </p:sp>
          <p:sp>
            <p:nvSpPr>
              <p:cNvPr id="92" name="图形"/>
              <p:cNvSpPr txBox="1">
                <a:spLocks noChangeArrowheads="1"/>
              </p:cNvSpPr>
              <p:nvPr>
                <p:custDataLst>
                  <p:tags r:id="rId22"/>
                </p:custDataLst>
              </p:nvPr>
            </p:nvSpPr>
            <p:spPr bwMode="auto">
              <a:xfrm>
                <a:off x="16755" y="6296"/>
                <a:ext cx="724" cy="440"/>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spcBef>
                    <a:spcPts val="0"/>
                  </a:spcBef>
                </a:pPr>
                <a:r>
                  <a:rPr lang="en-US" altLang="ko-KR" sz="1200" b="0">
                    <a:solidFill>
                      <a:schemeClr val="tx1">
                        <a:lumMod val="85000"/>
                        <a:lumOff val="15000"/>
                      </a:schemeClr>
                    </a:solidFill>
                    <a:effectLst/>
                    <a:latin typeface="思源黑体 CN Normal" panose="020B0400000000000000" charset="-122"/>
                    <a:ea typeface="思源黑体 CN Normal" panose="020B0400000000000000" charset="-122"/>
                    <a:cs typeface="思源黑体 CN Normal" panose="020B0400000000000000" charset="-122"/>
                  </a:rPr>
                  <a:t>100</a:t>
                </a:r>
              </a:p>
            </p:txBody>
          </p:sp>
          <p:sp>
            <p:nvSpPr>
              <p:cNvPr id="93" name="图形"/>
              <p:cNvSpPr txBox="1">
                <a:spLocks noChangeArrowheads="1"/>
              </p:cNvSpPr>
              <p:nvPr>
                <p:custDataLst>
                  <p:tags r:id="rId23"/>
                </p:custDataLst>
              </p:nvPr>
            </p:nvSpPr>
            <p:spPr bwMode="auto">
              <a:xfrm>
                <a:off x="13370" y="3028"/>
                <a:ext cx="724" cy="440"/>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spcBef>
                    <a:spcPts val="0"/>
                  </a:spcBef>
                </a:pPr>
                <a:r>
                  <a:rPr lang="en-US" altLang="ko-KR" sz="1200" b="0">
                    <a:solidFill>
                      <a:schemeClr val="tx1">
                        <a:lumMod val="85000"/>
                        <a:lumOff val="15000"/>
                      </a:schemeClr>
                    </a:solidFill>
                    <a:effectLst/>
                    <a:latin typeface="思源黑体 CN Normal" panose="020B0400000000000000" charset="-122"/>
                    <a:ea typeface="思源黑体 CN Normal" panose="020B0400000000000000" charset="-122"/>
                    <a:cs typeface="思源黑体 CN Normal" panose="020B0400000000000000" charset="-122"/>
                  </a:rPr>
                  <a:t>50</a:t>
                </a:r>
              </a:p>
            </p:txBody>
          </p:sp>
          <p:sp>
            <p:nvSpPr>
              <p:cNvPr id="95" name="图形"/>
              <p:cNvSpPr txBox="1">
                <a:spLocks noChangeArrowheads="1"/>
              </p:cNvSpPr>
              <p:nvPr>
                <p:custDataLst>
                  <p:tags r:id="rId24"/>
                </p:custDataLst>
              </p:nvPr>
            </p:nvSpPr>
            <p:spPr bwMode="auto">
              <a:xfrm>
                <a:off x="11090" y="3959"/>
                <a:ext cx="724" cy="440"/>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spcBef>
                    <a:spcPts val="0"/>
                  </a:spcBef>
                </a:pPr>
                <a:r>
                  <a:rPr lang="en-US" altLang="ko-KR" sz="1200" b="0">
                    <a:solidFill>
                      <a:schemeClr val="tx1">
                        <a:lumMod val="85000"/>
                        <a:lumOff val="15000"/>
                      </a:schemeClr>
                    </a:solidFill>
                    <a:effectLst/>
                    <a:latin typeface="思源黑体 CN Normal" panose="020B0400000000000000" charset="-122"/>
                    <a:ea typeface="思源黑体 CN Normal" panose="020B0400000000000000" charset="-122"/>
                    <a:cs typeface="思源黑体 CN Normal" panose="020B0400000000000000" charset="-122"/>
                  </a:rPr>
                  <a:t>25</a:t>
                </a:r>
              </a:p>
            </p:txBody>
          </p:sp>
          <p:sp>
            <p:nvSpPr>
              <p:cNvPr id="96" name="图形"/>
              <p:cNvSpPr txBox="1">
                <a:spLocks noChangeArrowheads="1"/>
              </p:cNvSpPr>
              <p:nvPr>
                <p:custDataLst>
                  <p:tags r:id="rId25"/>
                </p:custDataLst>
              </p:nvPr>
            </p:nvSpPr>
            <p:spPr bwMode="auto">
              <a:xfrm>
                <a:off x="15663" y="3959"/>
                <a:ext cx="724" cy="440"/>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spcBef>
                    <a:spcPts val="0"/>
                  </a:spcBef>
                </a:pPr>
                <a:r>
                  <a:rPr lang="en-US" altLang="ko-KR" sz="1200" b="0">
                    <a:solidFill>
                      <a:schemeClr val="tx1">
                        <a:lumMod val="85000"/>
                        <a:lumOff val="15000"/>
                      </a:schemeClr>
                    </a:solidFill>
                    <a:effectLst/>
                    <a:latin typeface="思源黑体 CN Normal" panose="020B0400000000000000" charset="-122"/>
                    <a:ea typeface="思源黑体 CN Normal" panose="020B0400000000000000" charset="-122"/>
                    <a:cs typeface="思源黑体 CN Normal" panose="020B0400000000000000" charset="-122"/>
                  </a:rPr>
                  <a:t>75</a:t>
                </a:r>
              </a:p>
            </p:txBody>
          </p:sp>
          <p:cxnSp>
            <p:nvCxnSpPr>
              <p:cNvPr id="105" name="图形"/>
              <p:cNvCxnSpPr/>
              <p:nvPr>
                <p:custDataLst>
                  <p:tags r:id="rId26"/>
                </p:custDataLst>
              </p:nvPr>
            </p:nvCxnSpPr>
            <p:spPr>
              <a:xfrm>
                <a:off x="2383" y="6507"/>
                <a:ext cx="31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6" name="图形"/>
              <p:cNvCxnSpPr/>
              <p:nvPr>
                <p:custDataLst>
                  <p:tags r:id="rId27"/>
                </p:custDataLst>
              </p:nvPr>
            </p:nvCxnSpPr>
            <p:spPr>
              <a:xfrm>
                <a:off x="8211" y="6507"/>
                <a:ext cx="31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7" name="图形"/>
              <p:cNvCxnSpPr/>
              <p:nvPr>
                <p:custDataLst>
                  <p:tags r:id="rId28"/>
                </p:custDataLst>
              </p:nvPr>
            </p:nvCxnSpPr>
            <p:spPr>
              <a:xfrm rot="16200000">
                <a:off x="5297" y="3679"/>
                <a:ext cx="31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8" name="图形"/>
              <p:cNvCxnSpPr/>
              <p:nvPr>
                <p:custDataLst>
                  <p:tags r:id="rId29"/>
                </p:custDataLst>
              </p:nvPr>
            </p:nvCxnSpPr>
            <p:spPr>
              <a:xfrm>
                <a:off x="3410" y="4386"/>
                <a:ext cx="129" cy="129"/>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9" name="图形"/>
              <p:cNvCxnSpPr/>
              <p:nvPr>
                <p:custDataLst>
                  <p:tags r:id="rId30"/>
                </p:custDataLst>
              </p:nvPr>
            </p:nvCxnSpPr>
            <p:spPr>
              <a:xfrm flipH="1">
                <a:off x="7368" y="4386"/>
                <a:ext cx="129" cy="129"/>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0" name="图形"/>
              <p:cNvSpPr txBox="1">
                <a:spLocks noChangeArrowheads="1"/>
              </p:cNvSpPr>
              <p:nvPr>
                <p:custDataLst>
                  <p:tags r:id="rId31"/>
                </p:custDataLst>
              </p:nvPr>
            </p:nvSpPr>
            <p:spPr bwMode="auto">
              <a:xfrm>
                <a:off x="1744" y="6296"/>
                <a:ext cx="724" cy="440"/>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spcBef>
                    <a:spcPts val="0"/>
                  </a:spcBef>
                </a:pPr>
                <a:r>
                  <a:rPr lang="en-US" altLang="ko-KR" sz="1200" b="0">
                    <a:solidFill>
                      <a:schemeClr val="tx1">
                        <a:lumMod val="85000"/>
                        <a:lumOff val="15000"/>
                      </a:schemeClr>
                    </a:solidFill>
                    <a:effectLst/>
                    <a:latin typeface="思源黑体 CN Normal" panose="020B0400000000000000" charset="-122"/>
                    <a:ea typeface="思源黑体 CN Normal" panose="020B0400000000000000" charset="-122"/>
                    <a:cs typeface="思源黑体 CN Normal" panose="020B0400000000000000" charset="-122"/>
                  </a:rPr>
                  <a:t>0</a:t>
                </a:r>
              </a:p>
            </p:txBody>
          </p:sp>
          <p:sp>
            <p:nvSpPr>
              <p:cNvPr id="101" name="图形"/>
              <p:cNvSpPr txBox="1">
                <a:spLocks noChangeArrowheads="1"/>
              </p:cNvSpPr>
              <p:nvPr>
                <p:custDataLst>
                  <p:tags r:id="rId32"/>
                </p:custDataLst>
              </p:nvPr>
            </p:nvSpPr>
            <p:spPr bwMode="auto">
              <a:xfrm>
                <a:off x="8490" y="6296"/>
                <a:ext cx="724" cy="440"/>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spcBef>
                    <a:spcPts val="0"/>
                  </a:spcBef>
                </a:pPr>
                <a:r>
                  <a:rPr lang="en-US" altLang="ko-KR" sz="1200" b="0">
                    <a:solidFill>
                      <a:schemeClr val="tx1">
                        <a:lumMod val="85000"/>
                        <a:lumOff val="15000"/>
                      </a:schemeClr>
                    </a:solidFill>
                    <a:effectLst/>
                    <a:latin typeface="思源黑体 CN Normal" panose="020B0400000000000000" charset="-122"/>
                    <a:ea typeface="思源黑体 CN Normal" panose="020B0400000000000000" charset="-122"/>
                    <a:cs typeface="思源黑体 CN Normal" panose="020B0400000000000000" charset="-122"/>
                  </a:rPr>
                  <a:t>100</a:t>
                </a:r>
              </a:p>
            </p:txBody>
          </p:sp>
          <p:sp>
            <p:nvSpPr>
              <p:cNvPr id="102" name="图形"/>
              <p:cNvSpPr txBox="1">
                <a:spLocks noChangeArrowheads="1"/>
              </p:cNvSpPr>
              <p:nvPr>
                <p:custDataLst>
                  <p:tags r:id="rId33"/>
                </p:custDataLst>
              </p:nvPr>
            </p:nvSpPr>
            <p:spPr bwMode="auto">
              <a:xfrm>
                <a:off x="5105" y="3028"/>
                <a:ext cx="724" cy="440"/>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spcBef>
                    <a:spcPts val="0"/>
                  </a:spcBef>
                </a:pPr>
                <a:r>
                  <a:rPr lang="en-US" altLang="ko-KR" sz="1200" b="0">
                    <a:solidFill>
                      <a:schemeClr val="tx1">
                        <a:lumMod val="85000"/>
                        <a:lumOff val="15000"/>
                      </a:schemeClr>
                    </a:solidFill>
                    <a:effectLst/>
                    <a:latin typeface="思源黑体 CN Normal" panose="020B0400000000000000" charset="-122"/>
                    <a:ea typeface="思源黑体 CN Normal" panose="020B0400000000000000" charset="-122"/>
                    <a:cs typeface="思源黑体 CN Normal" panose="020B0400000000000000" charset="-122"/>
                  </a:rPr>
                  <a:t>50</a:t>
                </a:r>
              </a:p>
            </p:txBody>
          </p:sp>
          <p:sp>
            <p:nvSpPr>
              <p:cNvPr id="103" name="图形"/>
              <p:cNvSpPr txBox="1">
                <a:spLocks noChangeArrowheads="1"/>
              </p:cNvSpPr>
              <p:nvPr>
                <p:custDataLst>
                  <p:tags r:id="rId34"/>
                </p:custDataLst>
              </p:nvPr>
            </p:nvSpPr>
            <p:spPr bwMode="auto">
              <a:xfrm>
                <a:off x="2825" y="3959"/>
                <a:ext cx="724" cy="440"/>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spcBef>
                    <a:spcPts val="0"/>
                  </a:spcBef>
                </a:pPr>
                <a:r>
                  <a:rPr lang="en-US" altLang="ko-KR" sz="1200" b="0">
                    <a:solidFill>
                      <a:schemeClr val="tx1">
                        <a:lumMod val="85000"/>
                        <a:lumOff val="15000"/>
                      </a:schemeClr>
                    </a:solidFill>
                    <a:effectLst/>
                    <a:latin typeface="思源黑体 CN Normal" panose="020B0400000000000000" charset="-122"/>
                    <a:ea typeface="思源黑体 CN Normal" panose="020B0400000000000000" charset="-122"/>
                    <a:cs typeface="思源黑体 CN Normal" panose="020B0400000000000000" charset="-122"/>
                  </a:rPr>
                  <a:t>25</a:t>
                </a:r>
              </a:p>
            </p:txBody>
          </p:sp>
          <p:sp>
            <p:nvSpPr>
              <p:cNvPr id="104" name="图形"/>
              <p:cNvSpPr txBox="1">
                <a:spLocks noChangeArrowheads="1"/>
              </p:cNvSpPr>
              <p:nvPr>
                <p:custDataLst>
                  <p:tags r:id="rId35"/>
                </p:custDataLst>
              </p:nvPr>
            </p:nvSpPr>
            <p:spPr bwMode="auto">
              <a:xfrm>
                <a:off x="7398" y="3959"/>
                <a:ext cx="724" cy="440"/>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spcBef>
                    <a:spcPts val="0"/>
                  </a:spcBef>
                </a:pPr>
                <a:r>
                  <a:rPr lang="en-US" altLang="ko-KR" sz="1200" b="0">
                    <a:solidFill>
                      <a:schemeClr val="tx1">
                        <a:lumMod val="85000"/>
                        <a:lumOff val="15000"/>
                      </a:schemeClr>
                    </a:solidFill>
                    <a:effectLst/>
                    <a:latin typeface="思源黑体 CN Normal" panose="020B0400000000000000" charset="-122"/>
                    <a:ea typeface="思源黑体 CN Normal" panose="020B0400000000000000" charset="-122"/>
                    <a:cs typeface="思源黑体 CN Normal" panose="020B0400000000000000" charset="-122"/>
                  </a:rPr>
                  <a:t>75</a:t>
                </a:r>
              </a:p>
            </p:txBody>
          </p:sp>
          <p:sp>
            <p:nvSpPr>
              <p:cNvPr id="29" name="图形"/>
              <p:cNvSpPr/>
              <p:nvPr>
                <p:custDataLst>
                  <p:tags r:id="rId36"/>
                </p:custDataLst>
              </p:nvPr>
            </p:nvSpPr>
            <p:spPr>
              <a:xfrm>
                <a:off x="3325" y="4428"/>
                <a:ext cx="4263" cy="4263"/>
              </a:xfrm>
              <a:prstGeom prst="arc">
                <a:avLst>
                  <a:gd name="adj1" fmla="val 10727087"/>
                  <a:gd name="adj2" fmla="val 68643"/>
                </a:avLst>
              </a:prstGeom>
              <a:ln w="508000">
                <a:gradFill>
                  <a:gsLst>
                    <a:gs pos="0">
                      <a:schemeClr val="accent1"/>
                    </a:gs>
                    <a:gs pos="100000">
                      <a:schemeClr val="accent2"/>
                    </a:gs>
                  </a:gsLst>
                  <a:lin ang="48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600">
                  <a:cs typeface="思源黑体 CN Normal" panose="020B0400000000000000" charset="-122"/>
                </a:endParaRPr>
              </a:p>
            </p:txBody>
          </p:sp>
          <p:sp>
            <p:nvSpPr>
              <p:cNvPr id="30" name="图形"/>
              <p:cNvSpPr/>
              <p:nvPr>
                <p:custDataLst>
                  <p:tags r:id="rId37"/>
                </p:custDataLst>
              </p:nvPr>
            </p:nvSpPr>
            <p:spPr>
              <a:xfrm>
                <a:off x="3318" y="4428"/>
                <a:ext cx="4263" cy="4263"/>
              </a:xfrm>
              <a:prstGeom prst="arc">
                <a:avLst>
                  <a:gd name="adj1" fmla="val 10727087"/>
                  <a:gd name="adj2" fmla="val 12857398"/>
                </a:avLst>
              </a:prstGeom>
              <a:ln w="5080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600">
                  <a:cs typeface="思源黑体 CN Normal" panose="020B0400000000000000" charset="-122"/>
                </a:endParaRPr>
              </a:p>
            </p:txBody>
          </p:sp>
          <p:sp>
            <p:nvSpPr>
              <p:cNvPr id="32" name="图形"/>
              <p:cNvSpPr/>
              <p:nvPr>
                <p:custDataLst>
                  <p:tags r:id="rId38"/>
                </p:custDataLst>
              </p:nvPr>
            </p:nvSpPr>
            <p:spPr>
              <a:xfrm>
                <a:off x="11585" y="4428"/>
                <a:ext cx="4263" cy="4263"/>
              </a:xfrm>
              <a:prstGeom prst="arc">
                <a:avLst>
                  <a:gd name="adj1" fmla="val 10727087"/>
                  <a:gd name="adj2" fmla="val 68643"/>
                </a:avLst>
              </a:prstGeom>
              <a:ln w="508000">
                <a:gradFill>
                  <a:gsLst>
                    <a:gs pos="0">
                      <a:schemeClr val="accent1"/>
                    </a:gs>
                    <a:gs pos="100000">
                      <a:schemeClr val="accent2"/>
                    </a:gs>
                  </a:gsLst>
                  <a:lin ang="48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600">
                  <a:cs typeface="思源黑体 CN Normal" panose="020B0400000000000000" charset="-122"/>
                </a:endParaRPr>
              </a:p>
            </p:txBody>
          </p:sp>
          <p:sp>
            <p:nvSpPr>
              <p:cNvPr id="33" name="图形"/>
              <p:cNvSpPr/>
              <p:nvPr>
                <p:custDataLst>
                  <p:tags r:id="rId39"/>
                </p:custDataLst>
              </p:nvPr>
            </p:nvSpPr>
            <p:spPr>
              <a:xfrm>
                <a:off x="11585" y="4428"/>
                <a:ext cx="4263" cy="4263"/>
              </a:xfrm>
              <a:prstGeom prst="arc">
                <a:avLst>
                  <a:gd name="adj1" fmla="val 10727087"/>
                  <a:gd name="adj2" fmla="val 17420615"/>
                </a:avLst>
              </a:prstGeom>
              <a:ln w="50800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600">
                  <a:cs typeface="思源黑体 CN Normal" panose="020B0400000000000000" charset="-122"/>
                </a:endParaRPr>
              </a:p>
            </p:txBody>
          </p:sp>
          <p:sp>
            <p:nvSpPr>
              <p:cNvPr id="22" name="图形"/>
              <p:cNvSpPr txBox="1">
                <a:spLocks noChangeArrowheads="1"/>
              </p:cNvSpPr>
              <p:nvPr>
                <p:custDataLst>
                  <p:tags r:id="rId40"/>
                </p:custDataLst>
              </p:nvPr>
            </p:nvSpPr>
            <p:spPr bwMode="auto">
              <a:xfrm>
                <a:off x="2485" y="8090"/>
                <a:ext cx="6175" cy="1676"/>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ctr">
                  <a:lnSpc>
                    <a:spcPct val="150000"/>
                  </a:lnSpc>
                </a:pPr>
                <a:r>
                  <a:rPr lang="zh-CN" sz="1400" b="0">
                    <a:solidFill>
                      <a:schemeClr val="tx1">
                        <a:lumMod val="75000"/>
                        <a:lumOff val="25000"/>
                      </a:schemeClr>
                    </a:solidFill>
                    <a:effectLst/>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在此处添加您的文本内容在此处添加您的文本内容在此处添加您的文本内容在此处添加您的文本内容在此处添加您的文本内容</a:t>
                </a:r>
                <a:endParaRPr lang="zh-CN" sz="1400" b="0">
                  <a:solidFill>
                    <a:schemeClr val="tx1">
                      <a:lumMod val="75000"/>
                      <a:lumOff val="25000"/>
                    </a:schemeClr>
                  </a:solidFill>
                  <a:effectLst/>
                  <a:latin typeface="思源黑体 CN Normal" panose="020B0400000000000000" charset="-122"/>
                  <a:ea typeface="思源黑体 CN Normal" panose="020B0400000000000000" charset="-122"/>
                  <a:cs typeface="思源黑体 CN Normal" panose="020B0400000000000000" charset="-122"/>
                  <a:sym typeface="+mn-lt"/>
                </a:endParaRPr>
              </a:p>
            </p:txBody>
          </p:sp>
          <p:sp>
            <p:nvSpPr>
              <p:cNvPr id="23" name="图形"/>
              <p:cNvSpPr txBox="1">
                <a:spLocks noChangeArrowheads="1"/>
              </p:cNvSpPr>
              <p:nvPr>
                <p:custDataLst>
                  <p:tags r:id="rId41"/>
                </p:custDataLst>
              </p:nvPr>
            </p:nvSpPr>
            <p:spPr bwMode="auto">
              <a:xfrm>
                <a:off x="2859" y="7050"/>
                <a:ext cx="5152" cy="959"/>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ctr" fontAlgn="auto">
                  <a:lnSpc>
                    <a:spcPct val="120000"/>
                  </a:lnSpc>
                  <a:spcBef>
                    <a:spcPts val="0"/>
                  </a:spcBef>
                  <a:spcAft>
                    <a:spcPts val="0"/>
                  </a:spcAft>
                </a:pPr>
                <a:r>
                  <a:rPr lang="zh-CN" sz="2800" b="0">
                    <a:solidFill>
                      <a:schemeClr val="tx1">
                        <a:lumMod val="75000"/>
                        <a:lumOff val="25000"/>
                      </a:schemeClr>
                    </a:solidFill>
                    <a:effectLst/>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sz="2800" b="0">
                  <a:solidFill>
                    <a:schemeClr val="tx1">
                      <a:lumMod val="85000"/>
                      <a:lumOff val="15000"/>
                    </a:schemeClr>
                  </a:solidFill>
                  <a:effectLst/>
                  <a:latin typeface="思源宋体 CN Heavy" panose="02020900000000000000" charset="-122"/>
                  <a:ea typeface="思源宋体 CN Heavy" panose="02020900000000000000" charset="-122"/>
                  <a:cs typeface="思源黑体 CN Normal" panose="020B0400000000000000" charset="-122"/>
                  <a:sym typeface="+mn-ea"/>
                </a:endParaRPr>
              </a:p>
            </p:txBody>
          </p:sp>
          <p:cxnSp>
            <p:nvCxnSpPr>
              <p:cNvPr id="24" name="图形"/>
              <p:cNvCxnSpPr/>
              <p:nvPr>
                <p:custDataLst>
                  <p:tags r:id="rId42"/>
                </p:custDataLst>
              </p:nvPr>
            </p:nvCxnSpPr>
            <p:spPr>
              <a:xfrm>
                <a:off x="3042" y="8013"/>
                <a:ext cx="5043"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6" name="图形"/>
              <p:cNvSpPr txBox="1">
                <a:spLocks noChangeArrowheads="1"/>
              </p:cNvSpPr>
              <p:nvPr>
                <p:custDataLst>
                  <p:tags r:id="rId43"/>
                </p:custDataLst>
              </p:nvPr>
            </p:nvSpPr>
            <p:spPr bwMode="auto">
              <a:xfrm>
                <a:off x="10745" y="8090"/>
                <a:ext cx="6175" cy="1676"/>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ctr">
                  <a:lnSpc>
                    <a:spcPct val="150000"/>
                  </a:lnSpc>
                </a:pPr>
                <a:r>
                  <a:rPr lang="zh-CN" sz="1400" b="0">
                    <a:solidFill>
                      <a:schemeClr val="tx1">
                        <a:lumMod val="75000"/>
                        <a:lumOff val="25000"/>
                      </a:schemeClr>
                    </a:solidFill>
                    <a:effectLst/>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在此处添加您的文本内容在此处添加您的文本内容在此处添加您的文本内容在此处添加您的文本内容在此处添加您的文本内容</a:t>
                </a:r>
                <a:endParaRPr lang="zh-CN" sz="1400" b="0">
                  <a:solidFill>
                    <a:schemeClr val="tx1">
                      <a:lumMod val="75000"/>
                      <a:lumOff val="25000"/>
                    </a:schemeClr>
                  </a:solidFill>
                  <a:effectLst/>
                  <a:latin typeface="思源黑体 CN Normal" panose="020B0400000000000000" charset="-122"/>
                  <a:ea typeface="思源黑体 CN Normal" panose="020B0400000000000000" charset="-122"/>
                  <a:cs typeface="思源黑体 CN Normal" panose="020B0400000000000000" charset="-122"/>
                  <a:sym typeface="+mn-lt"/>
                </a:endParaRPr>
              </a:p>
            </p:txBody>
          </p:sp>
          <p:sp>
            <p:nvSpPr>
              <p:cNvPr id="86" name="图形"/>
              <p:cNvSpPr txBox="1">
                <a:spLocks noChangeArrowheads="1"/>
              </p:cNvSpPr>
              <p:nvPr>
                <p:custDataLst>
                  <p:tags r:id="rId44"/>
                </p:custDataLst>
              </p:nvPr>
            </p:nvSpPr>
            <p:spPr bwMode="auto">
              <a:xfrm>
                <a:off x="11101" y="7050"/>
                <a:ext cx="5187" cy="959"/>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ctr" fontAlgn="auto">
                  <a:lnSpc>
                    <a:spcPct val="120000"/>
                  </a:lnSpc>
                  <a:spcBef>
                    <a:spcPts val="0"/>
                  </a:spcBef>
                  <a:spcAft>
                    <a:spcPts val="0"/>
                  </a:spcAft>
                </a:pPr>
                <a:r>
                  <a:rPr lang="zh-CN" sz="2800" b="0">
                    <a:solidFill>
                      <a:schemeClr val="tx1">
                        <a:lumMod val="75000"/>
                        <a:lumOff val="25000"/>
                      </a:schemeClr>
                    </a:solidFill>
                    <a:effectLst/>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sz="2800" b="0">
                  <a:solidFill>
                    <a:schemeClr val="tx1">
                      <a:lumMod val="85000"/>
                      <a:lumOff val="15000"/>
                    </a:schemeClr>
                  </a:solidFill>
                  <a:effectLst/>
                  <a:latin typeface="思源宋体 CN Heavy" panose="02020900000000000000" charset="-122"/>
                  <a:ea typeface="思源宋体 CN Heavy" panose="02020900000000000000" charset="-122"/>
                  <a:cs typeface="思源黑体 CN Normal" panose="020B0400000000000000" charset="-122"/>
                  <a:sym typeface="+mn-ea"/>
                </a:endParaRPr>
              </a:p>
            </p:txBody>
          </p:sp>
          <p:cxnSp>
            <p:nvCxnSpPr>
              <p:cNvPr id="87" name="图形"/>
              <p:cNvCxnSpPr/>
              <p:nvPr>
                <p:custDataLst>
                  <p:tags r:id="rId45"/>
                </p:custDataLst>
              </p:nvPr>
            </p:nvCxnSpPr>
            <p:spPr>
              <a:xfrm>
                <a:off x="11280" y="8012"/>
                <a:ext cx="4828"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grpSp>
          <p:nvGrpSpPr>
            <p:cNvPr id="81" name="PA_组合 80"/>
            <p:cNvGrpSpPr/>
            <p:nvPr>
              <p:custDataLst>
                <p:tags r:id="rId2"/>
              </p:custDataLst>
            </p:nvPr>
          </p:nvGrpSpPr>
          <p:grpSpPr>
            <a:xfrm>
              <a:off x="4904" y="4656"/>
              <a:ext cx="1487" cy="1260"/>
              <a:chOff x="3187701" y="2465388"/>
              <a:chExt cx="708025" cy="600075"/>
            </a:xfrm>
            <a:solidFill>
              <a:schemeClr val="accent2"/>
            </a:solidFill>
          </p:grpSpPr>
          <p:sp>
            <p:nvSpPr>
              <p:cNvPr id="1055" name="图形"/>
              <p:cNvSpPr/>
              <p:nvPr>
                <p:custDataLst>
                  <p:tags r:id="rId10"/>
                </p:custDataLst>
              </p:nvPr>
            </p:nvSpPr>
            <p:spPr bwMode="auto">
              <a:xfrm>
                <a:off x="3187701" y="2465388"/>
                <a:ext cx="708025" cy="600075"/>
              </a:xfrm>
              <a:custGeom>
                <a:avLst/>
                <a:gdLst>
                  <a:gd name="T0" fmla="*/ 4 w 189"/>
                  <a:gd name="T1" fmla="*/ 160 h 160"/>
                  <a:gd name="T2" fmla="*/ 2 w 189"/>
                  <a:gd name="T3" fmla="*/ 159 h 160"/>
                  <a:gd name="T4" fmla="*/ 2 w 189"/>
                  <a:gd name="T5" fmla="*/ 159 h 160"/>
                  <a:gd name="T6" fmla="*/ 0 w 189"/>
                  <a:gd name="T7" fmla="*/ 156 h 160"/>
                  <a:gd name="T8" fmla="*/ 0 w 189"/>
                  <a:gd name="T9" fmla="*/ 156 h 160"/>
                  <a:gd name="T10" fmla="*/ 0 w 189"/>
                  <a:gd name="T11" fmla="*/ 4 h 160"/>
                  <a:gd name="T12" fmla="*/ 0 w 189"/>
                  <a:gd name="T13" fmla="*/ 4 h 160"/>
                  <a:gd name="T14" fmla="*/ 4 w 189"/>
                  <a:gd name="T15" fmla="*/ 0 h 160"/>
                  <a:gd name="T16" fmla="*/ 4 w 189"/>
                  <a:gd name="T17" fmla="*/ 0 h 160"/>
                  <a:gd name="T18" fmla="*/ 8 w 189"/>
                  <a:gd name="T19" fmla="*/ 4 h 160"/>
                  <a:gd name="T20" fmla="*/ 8 w 189"/>
                  <a:gd name="T21" fmla="*/ 4 h 160"/>
                  <a:gd name="T22" fmla="*/ 8 w 189"/>
                  <a:gd name="T23" fmla="*/ 152 h 160"/>
                  <a:gd name="T24" fmla="*/ 185 w 189"/>
                  <a:gd name="T25" fmla="*/ 152 h 160"/>
                  <a:gd name="T26" fmla="*/ 189 w 189"/>
                  <a:gd name="T27" fmla="*/ 156 h 160"/>
                  <a:gd name="T28" fmla="*/ 189 w 189"/>
                  <a:gd name="T29" fmla="*/ 156 h 160"/>
                  <a:gd name="T30" fmla="*/ 185 w 189"/>
                  <a:gd name="T31" fmla="*/ 160 h 160"/>
                  <a:gd name="T32" fmla="*/ 185 w 189"/>
                  <a:gd name="T33" fmla="*/ 160 h 160"/>
                  <a:gd name="T34" fmla="*/ 4 w 189"/>
                  <a:gd name="T35"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9" h="160">
                    <a:moveTo>
                      <a:pt x="4" y="160"/>
                    </a:moveTo>
                    <a:cubicBezTo>
                      <a:pt x="3" y="160"/>
                      <a:pt x="2" y="159"/>
                      <a:pt x="2" y="159"/>
                    </a:cubicBezTo>
                    <a:cubicBezTo>
                      <a:pt x="2" y="159"/>
                      <a:pt x="2" y="159"/>
                      <a:pt x="2" y="159"/>
                    </a:cubicBezTo>
                    <a:cubicBezTo>
                      <a:pt x="1" y="158"/>
                      <a:pt x="0" y="157"/>
                      <a:pt x="0" y="156"/>
                    </a:cubicBezTo>
                    <a:cubicBezTo>
                      <a:pt x="0" y="156"/>
                      <a:pt x="0" y="156"/>
                      <a:pt x="0" y="156"/>
                    </a:cubicBezTo>
                    <a:cubicBezTo>
                      <a:pt x="0" y="4"/>
                      <a:pt x="0" y="4"/>
                      <a:pt x="0" y="4"/>
                    </a:cubicBezTo>
                    <a:cubicBezTo>
                      <a:pt x="0" y="4"/>
                      <a:pt x="0" y="4"/>
                      <a:pt x="0" y="4"/>
                    </a:cubicBezTo>
                    <a:cubicBezTo>
                      <a:pt x="0" y="2"/>
                      <a:pt x="2" y="0"/>
                      <a:pt x="4" y="0"/>
                    </a:cubicBezTo>
                    <a:cubicBezTo>
                      <a:pt x="4" y="0"/>
                      <a:pt x="4" y="0"/>
                      <a:pt x="4" y="0"/>
                    </a:cubicBezTo>
                    <a:cubicBezTo>
                      <a:pt x="6" y="0"/>
                      <a:pt x="8" y="2"/>
                      <a:pt x="8" y="4"/>
                    </a:cubicBezTo>
                    <a:cubicBezTo>
                      <a:pt x="8" y="4"/>
                      <a:pt x="8" y="4"/>
                      <a:pt x="8" y="4"/>
                    </a:cubicBezTo>
                    <a:cubicBezTo>
                      <a:pt x="8" y="152"/>
                      <a:pt x="8" y="152"/>
                      <a:pt x="8" y="152"/>
                    </a:cubicBezTo>
                    <a:cubicBezTo>
                      <a:pt x="185" y="152"/>
                      <a:pt x="185" y="152"/>
                      <a:pt x="185" y="152"/>
                    </a:cubicBezTo>
                    <a:cubicBezTo>
                      <a:pt x="188" y="152"/>
                      <a:pt x="189" y="154"/>
                      <a:pt x="189" y="156"/>
                    </a:cubicBezTo>
                    <a:cubicBezTo>
                      <a:pt x="189" y="156"/>
                      <a:pt x="189" y="156"/>
                      <a:pt x="189" y="156"/>
                    </a:cubicBezTo>
                    <a:cubicBezTo>
                      <a:pt x="189" y="158"/>
                      <a:pt x="188" y="160"/>
                      <a:pt x="185" y="160"/>
                    </a:cubicBezTo>
                    <a:cubicBezTo>
                      <a:pt x="185" y="160"/>
                      <a:pt x="185" y="160"/>
                      <a:pt x="185" y="160"/>
                    </a:cubicBezTo>
                    <a:cubicBezTo>
                      <a:pt x="4" y="160"/>
                      <a:pt x="4" y="160"/>
                      <a:pt x="4" y="160"/>
                    </a:cubicBez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sp>
            <p:nvSpPr>
              <p:cNvPr id="1056" name="图形"/>
              <p:cNvSpPr/>
              <p:nvPr>
                <p:custDataLst>
                  <p:tags r:id="rId11"/>
                </p:custDataLst>
              </p:nvPr>
            </p:nvSpPr>
            <p:spPr bwMode="auto">
              <a:xfrm>
                <a:off x="3265488" y="2878138"/>
                <a:ext cx="112713" cy="119063"/>
              </a:xfrm>
              <a:custGeom>
                <a:avLst/>
                <a:gdLst>
                  <a:gd name="T0" fmla="*/ 30 w 30"/>
                  <a:gd name="T1" fmla="*/ 24 h 32"/>
                  <a:gd name="T2" fmla="*/ 22 w 30"/>
                  <a:gd name="T3" fmla="*/ 32 h 32"/>
                  <a:gd name="T4" fmla="*/ 7 w 30"/>
                  <a:gd name="T5" fmla="*/ 32 h 32"/>
                  <a:gd name="T6" fmla="*/ 0 w 30"/>
                  <a:gd name="T7" fmla="*/ 24 h 32"/>
                  <a:gd name="T8" fmla="*/ 0 w 30"/>
                  <a:gd name="T9" fmla="*/ 8 h 32"/>
                  <a:gd name="T10" fmla="*/ 7 w 30"/>
                  <a:gd name="T11" fmla="*/ 0 h 32"/>
                  <a:gd name="T12" fmla="*/ 22 w 30"/>
                  <a:gd name="T13" fmla="*/ 0 h 32"/>
                  <a:gd name="T14" fmla="*/ 30 w 30"/>
                  <a:gd name="T15" fmla="*/ 8 h 32"/>
                  <a:gd name="T16" fmla="*/ 30 w 30"/>
                  <a:gd name="T17" fmla="*/ 2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32">
                    <a:moveTo>
                      <a:pt x="30" y="24"/>
                    </a:moveTo>
                    <a:cubicBezTo>
                      <a:pt x="30" y="28"/>
                      <a:pt x="26" y="32"/>
                      <a:pt x="22" y="32"/>
                    </a:cubicBezTo>
                    <a:cubicBezTo>
                      <a:pt x="7" y="32"/>
                      <a:pt x="7" y="32"/>
                      <a:pt x="7" y="32"/>
                    </a:cubicBezTo>
                    <a:cubicBezTo>
                      <a:pt x="3" y="32"/>
                      <a:pt x="0" y="28"/>
                      <a:pt x="0" y="24"/>
                    </a:cubicBezTo>
                    <a:cubicBezTo>
                      <a:pt x="0" y="8"/>
                      <a:pt x="0" y="8"/>
                      <a:pt x="0" y="8"/>
                    </a:cubicBezTo>
                    <a:cubicBezTo>
                      <a:pt x="0" y="4"/>
                      <a:pt x="3" y="0"/>
                      <a:pt x="7" y="0"/>
                    </a:cubicBezTo>
                    <a:cubicBezTo>
                      <a:pt x="22" y="0"/>
                      <a:pt x="22" y="0"/>
                      <a:pt x="22" y="0"/>
                    </a:cubicBezTo>
                    <a:cubicBezTo>
                      <a:pt x="26" y="0"/>
                      <a:pt x="30" y="4"/>
                      <a:pt x="30" y="8"/>
                    </a:cubicBezTo>
                    <a:lnTo>
                      <a:pt x="30" y="24"/>
                    </a:ln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sp>
            <p:nvSpPr>
              <p:cNvPr id="1057" name="图形"/>
              <p:cNvSpPr/>
              <p:nvPr>
                <p:custDataLst>
                  <p:tags r:id="rId12"/>
                </p:custDataLst>
              </p:nvPr>
            </p:nvSpPr>
            <p:spPr bwMode="auto">
              <a:xfrm>
                <a:off x="3408363" y="2746375"/>
                <a:ext cx="112713" cy="250825"/>
              </a:xfrm>
              <a:custGeom>
                <a:avLst/>
                <a:gdLst>
                  <a:gd name="T0" fmla="*/ 30 w 30"/>
                  <a:gd name="T1" fmla="*/ 59 h 67"/>
                  <a:gd name="T2" fmla="*/ 22 w 30"/>
                  <a:gd name="T3" fmla="*/ 67 h 67"/>
                  <a:gd name="T4" fmla="*/ 7 w 30"/>
                  <a:gd name="T5" fmla="*/ 67 h 67"/>
                  <a:gd name="T6" fmla="*/ 0 w 30"/>
                  <a:gd name="T7" fmla="*/ 59 h 67"/>
                  <a:gd name="T8" fmla="*/ 0 w 30"/>
                  <a:gd name="T9" fmla="*/ 8 h 67"/>
                  <a:gd name="T10" fmla="*/ 7 w 30"/>
                  <a:gd name="T11" fmla="*/ 0 h 67"/>
                  <a:gd name="T12" fmla="*/ 22 w 30"/>
                  <a:gd name="T13" fmla="*/ 0 h 67"/>
                  <a:gd name="T14" fmla="*/ 30 w 30"/>
                  <a:gd name="T15" fmla="*/ 8 h 67"/>
                  <a:gd name="T16" fmla="*/ 30 w 30"/>
                  <a:gd name="T17"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67">
                    <a:moveTo>
                      <a:pt x="30" y="59"/>
                    </a:moveTo>
                    <a:cubicBezTo>
                      <a:pt x="30" y="63"/>
                      <a:pt x="26" y="67"/>
                      <a:pt x="22" y="67"/>
                    </a:cubicBezTo>
                    <a:cubicBezTo>
                      <a:pt x="7" y="67"/>
                      <a:pt x="7" y="67"/>
                      <a:pt x="7" y="67"/>
                    </a:cubicBezTo>
                    <a:cubicBezTo>
                      <a:pt x="3" y="67"/>
                      <a:pt x="0" y="63"/>
                      <a:pt x="0" y="59"/>
                    </a:cubicBezTo>
                    <a:cubicBezTo>
                      <a:pt x="0" y="8"/>
                      <a:pt x="0" y="8"/>
                      <a:pt x="0" y="8"/>
                    </a:cubicBezTo>
                    <a:cubicBezTo>
                      <a:pt x="0" y="4"/>
                      <a:pt x="3" y="0"/>
                      <a:pt x="7" y="0"/>
                    </a:cubicBezTo>
                    <a:cubicBezTo>
                      <a:pt x="22" y="0"/>
                      <a:pt x="22" y="0"/>
                      <a:pt x="22" y="0"/>
                    </a:cubicBezTo>
                    <a:cubicBezTo>
                      <a:pt x="26" y="0"/>
                      <a:pt x="30" y="4"/>
                      <a:pt x="30" y="8"/>
                    </a:cubicBezTo>
                    <a:lnTo>
                      <a:pt x="30" y="59"/>
                    </a:ln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sp>
            <p:nvSpPr>
              <p:cNvPr id="1058" name="图形"/>
              <p:cNvSpPr/>
              <p:nvPr>
                <p:custDataLst>
                  <p:tags r:id="rId13"/>
                </p:custDataLst>
              </p:nvPr>
            </p:nvSpPr>
            <p:spPr bwMode="auto">
              <a:xfrm>
                <a:off x="3702051" y="2686050"/>
                <a:ext cx="111125" cy="311150"/>
              </a:xfrm>
              <a:custGeom>
                <a:avLst/>
                <a:gdLst>
                  <a:gd name="T0" fmla="*/ 30 w 30"/>
                  <a:gd name="T1" fmla="*/ 74 h 83"/>
                  <a:gd name="T2" fmla="*/ 22 w 30"/>
                  <a:gd name="T3" fmla="*/ 83 h 83"/>
                  <a:gd name="T4" fmla="*/ 8 w 30"/>
                  <a:gd name="T5" fmla="*/ 83 h 83"/>
                  <a:gd name="T6" fmla="*/ 0 w 30"/>
                  <a:gd name="T7" fmla="*/ 74 h 83"/>
                  <a:gd name="T8" fmla="*/ 0 w 30"/>
                  <a:gd name="T9" fmla="*/ 8 h 83"/>
                  <a:gd name="T10" fmla="*/ 8 w 30"/>
                  <a:gd name="T11" fmla="*/ 0 h 83"/>
                  <a:gd name="T12" fmla="*/ 22 w 30"/>
                  <a:gd name="T13" fmla="*/ 0 h 83"/>
                  <a:gd name="T14" fmla="*/ 30 w 30"/>
                  <a:gd name="T15" fmla="*/ 8 h 83"/>
                  <a:gd name="T16" fmla="*/ 30 w 30"/>
                  <a:gd name="T17"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83">
                    <a:moveTo>
                      <a:pt x="30" y="74"/>
                    </a:moveTo>
                    <a:cubicBezTo>
                      <a:pt x="30" y="79"/>
                      <a:pt x="26" y="83"/>
                      <a:pt x="22" y="83"/>
                    </a:cubicBezTo>
                    <a:cubicBezTo>
                      <a:pt x="8" y="83"/>
                      <a:pt x="8" y="83"/>
                      <a:pt x="8" y="83"/>
                    </a:cubicBezTo>
                    <a:cubicBezTo>
                      <a:pt x="3" y="83"/>
                      <a:pt x="0" y="79"/>
                      <a:pt x="0" y="74"/>
                    </a:cubicBezTo>
                    <a:cubicBezTo>
                      <a:pt x="0" y="8"/>
                      <a:pt x="0" y="8"/>
                      <a:pt x="0" y="8"/>
                    </a:cubicBezTo>
                    <a:cubicBezTo>
                      <a:pt x="0" y="4"/>
                      <a:pt x="3" y="0"/>
                      <a:pt x="8" y="0"/>
                    </a:cubicBezTo>
                    <a:cubicBezTo>
                      <a:pt x="22" y="0"/>
                      <a:pt x="22" y="0"/>
                      <a:pt x="22" y="0"/>
                    </a:cubicBezTo>
                    <a:cubicBezTo>
                      <a:pt x="26" y="0"/>
                      <a:pt x="30" y="4"/>
                      <a:pt x="30" y="8"/>
                    </a:cubicBezTo>
                    <a:lnTo>
                      <a:pt x="30" y="74"/>
                    </a:ln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sp>
            <p:nvSpPr>
              <p:cNvPr id="1059" name="图形"/>
              <p:cNvSpPr/>
              <p:nvPr>
                <p:custDataLst>
                  <p:tags r:id="rId14"/>
                </p:custDataLst>
              </p:nvPr>
            </p:nvSpPr>
            <p:spPr bwMode="auto">
              <a:xfrm>
                <a:off x="3551238" y="2806700"/>
                <a:ext cx="112713" cy="190500"/>
              </a:xfrm>
              <a:custGeom>
                <a:avLst/>
                <a:gdLst>
                  <a:gd name="T0" fmla="*/ 30 w 30"/>
                  <a:gd name="T1" fmla="*/ 43 h 51"/>
                  <a:gd name="T2" fmla="*/ 22 w 30"/>
                  <a:gd name="T3" fmla="*/ 51 h 51"/>
                  <a:gd name="T4" fmla="*/ 7 w 30"/>
                  <a:gd name="T5" fmla="*/ 51 h 51"/>
                  <a:gd name="T6" fmla="*/ 0 w 30"/>
                  <a:gd name="T7" fmla="*/ 43 h 51"/>
                  <a:gd name="T8" fmla="*/ 0 w 30"/>
                  <a:gd name="T9" fmla="*/ 8 h 51"/>
                  <a:gd name="T10" fmla="*/ 7 w 30"/>
                  <a:gd name="T11" fmla="*/ 0 h 51"/>
                  <a:gd name="T12" fmla="*/ 22 w 30"/>
                  <a:gd name="T13" fmla="*/ 0 h 51"/>
                  <a:gd name="T14" fmla="*/ 30 w 30"/>
                  <a:gd name="T15" fmla="*/ 8 h 51"/>
                  <a:gd name="T16" fmla="*/ 30 w 30"/>
                  <a:gd name="T17" fmla="*/ 4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1">
                    <a:moveTo>
                      <a:pt x="30" y="43"/>
                    </a:moveTo>
                    <a:cubicBezTo>
                      <a:pt x="30" y="47"/>
                      <a:pt x="26" y="51"/>
                      <a:pt x="22" y="51"/>
                    </a:cubicBezTo>
                    <a:cubicBezTo>
                      <a:pt x="7" y="51"/>
                      <a:pt x="7" y="51"/>
                      <a:pt x="7" y="51"/>
                    </a:cubicBezTo>
                    <a:cubicBezTo>
                      <a:pt x="3" y="51"/>
                      <a:pt x="0" y="47"/>
                      <a:pt x="0" y="43"/>
                    </a:cubicBezTo>
                    <a:cubicBezTo>
                      <a:pt x="0" y="8"/>
                      <a:pt x="0" y="8"/>
                      <a:pt x="0" y="8"/>
                    </a:cubicBezTo>
                    <a:cubicBezTo>
                      <a:pt x="0" y="4"/>
                      <a:pt x="3" y="0"/>
                      <a:pt x="7" y="0"/>
                    </a:cubicBezTo>
                    <a:cubicBezTo>
                      <a:pt x="22" y="0"/>
                      <a:pt x="22" y="0"/>
                      <a:pt x="22" y="0"/>
                    </a:cubicBezTo>
                    <a:cubicBezTo>
                      <a:pt x="26" y="0"/>
                      <a:pt x="30" y="4"/>
                      <a:pt x="30" y="8"/>
                    </a:cubicBezTo>
                    <a:lnTo>
                      <a:pt x="30" y="43"/>
                    </a:ln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sp>
            <p:nvSpPr>
              <p:cNvPr id="1060" name="图形"/>
              <p:cNvSpPr/>
              <p:nvPr>
                <p:custDataLst>
                  <p:tags r:id="rId15"/>
                </p:custDataLst>
              </p:nvPr>
            </p:nvSpPr>
            <p:spPr bwMode="auto">
              <a:xfrm>
                <a:off x="3254376" y="2509838"/>
                <a:ext cx="536575" cy="280988"/>
              </a:xfrm>
              <a:custGeom>
                <a:avLst/>
                <a:gdLst>
                  <a:gd name="T0" fmla="*/ 143 w 143"/>
                  <a:gd name="T1" fmla="*/ 0 h 75"/>
                  <a:gd name="T2" fmla="*/ 113 w 143"/>
                  <a:gd name="T3" fmla="*/ 3 h 75"/>
                  <a:gd name="T4" fmla="*/ 123 w 143"/>
                  <a:gd name="T5" fmla="*/ 13 h 75"/>
                  <a:gd name="T6" fmla="*/ 91 w 143"/>
                  <a:gd name="T7" fmla="*/ 51 h 75"/>
                  <a:gd name="T8" fmla="*/ 59 w 143"/>
                  <a:gd name="T9" fmla="*/ 21 h 75"/>
                  <a:gd name="T10" fmla="*/ 51 w 143"/>
                  <a:gd name="T11" fmla="*/ 21 h 75"/>
                  <a:gd name="T12" fmla="*/ 3 w 143"/>
                  <a:gd name="T13" fmla="*/ 64 h 75"/>
                  <a:gd name="T14" fmla="*/ 2 w 143"/>
                  <a:gd name="T15" fmla="*/ 73 h 75"/>
                  <a:gd name="T16" fmla="*/ 7 w 143"/>
                  <a:gd name="T17" fmla="*/ 75 h 75"/>
                  <a:gd name="T18" fmla="*/ 10 w 143"/>
                  <a:gd name="T19" fmla="*/ 73 h 75"/>
                  <a:gd name="T20" fmla="*/ 10 w 143"/>
                  <a:gd name="T21" fmla="*/ 73 h 75"/>
                  <a:gd name="T22" fmla="*/ 55 w 143"/>
                  <a:gd name="T23" fmla="*/ 33 h 75"/>
                  <a:gd name="T24" fmla="*/ 88 w 143"/>
                  <a:gd name="T25" fmla="*/ 64 h 75"/>
                  <a:gd name="T26" fmla="*/ 92 w 143"/>
                  <a:gd name="T27" fmla="*/ 66 h 75"/>
                  <a:gd name="T28" fmla="*/ 97 w 143"/>
                  <a:gd name="T29" fmla="*/ 64 h 75"/>
                  <a:gd name="T30" fmla="*/ 131 w 143"/>
                  <a:gd name="T31" fmla="*/ 21 h 75"/>
                  <a:gd name="T32" fmla="*/ 139 w 143"/>
                  <a:gd name="T33" fmla="*/ 29 h 75"/>
                  <a:gd name="T34" fmla="*/ 143 w 143"/>
                  <a:gd name="T3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3" h="75">
                    <a:moveTo>
                      <a:pt x="143" y="0"/>
                    </a:moveTo>
                    <a:cubicBezTo>
                      <a:pt x="113" y="3"/>
                      <a:pt x="113" y="3"/>
                      <a:pt x="113" y="3"/>
                    </a:cubicBezTo>
                    <a:cubicBezTo>
                      <a:pt x="123" y="13"/>
                      <a:pt x="123" y="13"/>
                      <a:pt x="123" y="13"/>
                    </a:cubicBezTo>
                    <a:cubicBezTo>
                      <a:pt x="91" y="51"/>
                      <a:pt x="91" y="51"/>
                      <a:pt x="91" y="51"/>
                    </a:cubicBezTo>
                    <a:cubicBezTo>
                      <a:pt x="59" y="21"/>
                      <a:pt x="59" y="21"/>
                      <a:pt x="59" y="21"/>
                    </a:cubicBezTo>
                    <a:cubicBezTo>
                      <a:pt x="56" y="19"/>
                      <a:pt x="53" y="19"/>
                      <a:pt x="51" y="21"/>
                    </a:cubicBezTo>
                    <a:cubicBezTo>
                      <a:pt x="3" y="64"/>
                      <a:pt x="3" y="64"/>
                      <a:pt x="3" y="64"/>
                    </a:cubicBezTo>
                    <a:cubicBezTo>
                      <a:pt x="0" y="67"/>
                      <a:pt x="0" y="70"/>
                      <a:pt x="2" y="73"/>
                    </a:cubicBezTo>
                    <a:cubicBezTo>
                      <a:pt x="3" y="74"/>
                      <a:pt x="5" y="75"/>
                      <a:pt x="7" y="75"/>
                    </a:cubicBezTo>
                    <a:cubicBezTo>
                      <a:pt x="8" y="75"/>
                      <a:pt x="9" y="74"/>
                      <a:pt x="10" y="73"/>
                    </a:cubicBezTo>
                    <a:cubicBezTo>
                      <a:pt x="10" y="73"/>
                      <a:pt x="10" y="73"/>
                      <a:pt x="10" y="73"/>
                    </a:cubicBezTo>
                    <a:cubicBezTo>
                      <a:pt x="55" y="33"/>
                      <a:pt x="55" y="33"/>
                      <a:pt x="55" y="33"/>
                    </a:cubicBezTo>
                    <a:cubicBezTo>
                      <a:pt x="88" y="64"/>
                      <a:pt x="88" y="64"/>
                      <a:pt x="88" y="64"/>
                    </a:cubicBezTo>
                    <a:cubicBezTo>
                      <a:pt x="89" y="65"/>
                      <a:pt x="91" y="66"/>
                      <a:pt x="92" y="66"/>
                    </a:cubicBezTo>
                    <a:cubicBezTo>
                      <a:pt x="94" y="66"/>
                      <a:pt x="96" y="65"/>
                      <a:pt x="97" y="64"/>
                    </a:cubicBezTo>
                    <a:cubicBezTo>
                      <a:pt x="131" y="21"/>
                      <a:pt x="131" y="21"/>
                      <a:pt x="131" y="21"/>
                    </a:cubicBezTo>
                    <a:cubicBezTo>
                      <a:pt x="139" y="29"/>
                      <a:pt x="139" y="29"/>
                      <a:pt x="139" y="29"/>
                    </a:cubicBezTo>
                    <a:lnTo>
                      <a:pt x="143" y="0"/>
                    </a:ln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grpSp>
        <p:grpSp>
          <p:nvGrpSpPr>
            <p:cNvPr id="27" name="PA_组合 80"/>
            <p:cNvGrpSpPr/>
            <p:nvPr>
              <p:custDataLst>
                <p:tags r:id="rId3"/>
              </p:custDataLst>
            </p:nvPr>
          </p:nvGrpSpPr>
          <p:grpSpPr>
            <a:xfrm>
              <a:off x="13169" y="4593"/>
              <a:ext cx="1487" cy="1260"/>
              <a:chOff x="3187701" y="2465388"/>
              <a:chExt cx="708025" cy="600075"/>
            </a:xfrm>
            <a:solidFill>
              <a:schemeClr val="accent1"/>
            </a:solidFill>
          </p:grpSpPr>
          <p:sp>
            <p:nvSpPr>
              <p:cNvPr id="31" name="图形"/>
              <p:cNvSpPr/>
              <p:nvPr>
                <p:custDataLst>
                  <p:tags r:id="rId4"/>
                </p:custDataLst>
              </p:nvPr>
            </p:nvSpPr>
            <p:spPr bwMode="auto">
              <a:xfrm>
                <a:off x="3187701" y="2465388"/>
                <a:ext cx="708025" cy="600075"/>
              </a:xfrm>
              <a:custGeom>
                <a:avLst/>
                <a:gdLst>
                  <a:gd name="T0" fmla="*/ 4 w 189"/>
                  <a:gd name="T1" fmla="*/ 160 h 160"/>
                  <a:gd name="T2" fmla="*/ 2 w 189"/>
                  <a:gd name="T3" fmla="*/ 159 h 160"/>
                  <a:gd name="T4" fmla="*/ 2 w 189"/>
                  <a:gd name="T5" fmla="*/ 159 h 160"/>
                  <a:gd name="T6" fmla="*/ 0 w 189"/>
                  <a:gd name="T7" fmla="*/ 156 h 160"/>
                  <a:gd name="T8" fmla="*/ 0 w 189"/>
                  <a:gd name="T9" fmla="*/ 156 h 160"/>
                  <a:gd name="T10" fmla="*/ 0 w 189"/>
                  <a:gd name="T11" fmla="*/ 4 h 160"/>
                  <a:gd name="T12" fmla="*/ 0 w 189"/>
                  <a:gd name="T13" fmla="*/ 4 h 160"/>
                  <a:gd name="T14" fmla="*/ 4 w 189"/>
                  <a:gd name="T15" fmla="*/ 0 h 160"/>
                  <a:gd name="T16" fmla="*/ 4 w 189"/>
                  <a:gd name="T17" fmla="*/ 0 h 160"/>
                  <a:gd name="T18" fmla="*/ 8 w 189"/>
                  <a:gd name="T19" fmla="*/ 4 h 160"/>
                  <a:gd name="T20" fmla="*/ 8 w 189"/>
                  <a:gd name="T21" fmla="*/ 4 h 160"/>
                  <a:gd name="T22" fmla="*/ 8 w 189"/>
                  <a:gd name="T23" fmla="*/ 152 h 160"/>
                  <a:gd name="T24" fmla="*/ 185 w 189"/>
                  <a:gd name="T25" fmla="*/ 152 h 160"/>
                  <a:gd name="T26" fmla="*/ 189 w 189"/>
                  <a:gd name="T27" fmla="*/ 156 h 160"/>
                  <a:gd name="T28" fmla="*/ 189 w 189"/>
                  <a:gd name="T29" fmla="*/ 156 h 160"/>
                  <a:gd name="T30" fmla="*/ 185 w 189"/>
                  <a:gd name="T31" fmla="*/ 160 h 160"/>
                  <a:gd name="T32" fmla="*/ 185 w 189"/>
                  <a:gd name="T33" fmla="*/ 160 h 160"/>
                  <a:gd name="T34" fmla="*/ 4 w 189"/>
                  <a:gd name="T35"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9" h="160">
                    <a:moveTo>
                      <a:pt x="4" y="160"/>
                    </a:moveTo>
                    <a:cubicBezTo>
                      <a:pt x="3" y="160"/>
                      <a:pt x="2" y="159"/>
                      <a:pt x="2" y="159"/>
                    </a:cubicBezTo>
                    <a:cubicBezTo>
                      <a:pt x="2" y="159"/>
                      <a:pt x="2" y="159"/>
                      <a:pt x="2" y="159"/>
                    </a:cubicBezTo>
                    <a:cubicBezTo>
                      <a:pt x="1" y="158"/>
                      <a:pt x="0" y="157"/>
                      <a:pt x="0" y="156"/>
                    </a:cubicBezTo>
                    <a:cubicBezTo>
                      <a:pt x="0" y="156"/>
                      <a:pt x="0" y="156"/>
                      <a:pt x="0" y="156"/>
                    </a:cubicBezTo>
                    <a:cubicBezTo>
                      <a:pt x="0" y="4"/>
                      <a:pt x="0" y="4"/>
                      <a:pt x="0" y="4"/>
                    </a:cubicBezTo>
                    <a:cubicBezTo>
                      <a:pt x="0" y="4"/>
                      <a:pt x="0" y="4"/>
                      <a:pt x="0" y="4"/>
                    </a:cubicBezTo>
                    <a:cubicBezTo>
                      <a:pt x="0" y="2"/>
                      <a:pt x="2" y="0"/>
                      <a:pt x="4" y="0"/>
                    </a:cubicBezTo>
                    <a:cubicBezTo>
                      <a:pt x="4" y="0"/>
                      <a:pt x="4" y="0"/>
                      <a:pt x="4" y="0"/>
                    </a:cubicBezTo>
                    <a:cubicBezTo>
                      <a:pt x="6" y="0"/>
                      <a:pt x="8" y="2"/>
                      <a:pt x="8" y="4"/>
                    </a:cubicBezTo>
                    <a:cubicBezTo>
                      <a:pt x="8" y="4"/>
                      <a:pt x="8" y="4"/>
                      <a:pt x="8" y="4"/>
                    </a:cubicBezTo>
                    <a:cubicBezTo>
                      <a:pt x="8" y="152"/>
                      <a:pt x="8" y="152"/>
                      <a:pt x="8" y="152"/>
                    </a:cubicBezTo>
                    <a:cubicBezTo>
                      <a:pt x="185" y="152"/>
                      <a:pt x="185" y="152"/>
                      <a:pt x="185" y="152"/>
                    </a:cubicBezTo>
                    <a:cubicBezTo>
                      <a:pt x="188" y="152"/>
                      <a:pt x="189" y="154"/>
                      <a:pt x="189" y="156"/>
                    </a:cubicBezTo>
                    <a:cubicBezTo>
                      <a:pt x="189" y="156"/>
                      <a:pt x="189" y="156"/>
                      <a:pt x="189" y="156"/>
                    </a:cubicBezTo>
                    <a:cubicBezTo>
                      <a:pt x="189" y="158"/>
                      <a:pt x="188" y="160"/>
                      <a:pt x="185" y="160"/>
                    </a:cubicBezTo>
                    <a:cubicBezTo>
                      <a:pt x="185" y="160"/>
                      <a:pt x="185" y="160"/>
                      <a:pt x="185" y="160"/>
                    </a:cubicBezTo>
                    <a:cubicBezTo>
                      <a:pt x="4" y="160"/>
                      <a:pt x="4" y="160"/>
                      <a:pt x="4" y="160"/>
                    </a:cubicBez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sp>
            <p:nvSpPr>
              <p:cNvPr id="34" name="图形"/>
              <p:cNvSpPr/>
              <p:nvPr>
                <p:custDataLst>
                  <p:tags r:id="rId5"/>
                </p:custDataLst>
              </p:nvPr>
            </p:nvSpPr>
            <p:spPr bwMode="auto">
              <a:xfrm>
                <a:off x="3265488" y="2878138"/>
                <a:ext cx="112713" cy="119063"/>
              </a:xfrm>
              <a:custGeom>
                <a:avLst/>
                <a:gdLst>
                  <a:gd name="T0" fmla="*/ 30 w 30"/>
                  <a:gd name="T1" fmla="*/ 24 h 32"/>
                  <a:gd name="T2" fmla="*/ 22 w 30"/>
                  <a:gd name="T3" fmla="*/ 32 h 32"/>
                  <a:gd name="T4" fmla="*/ 7 w 30"/>
                  <a:gd name="T5" fmla="*/ 32 h 32"/>
                  <a:gd name="T6" fmla="*/ 0 w 30"/>
                  <a:gd name="T7" fmla="*/ 24 h 32"/>
                  <a:gd name="T8" fmla="*/ 0 w 30"/>
                  <a:gd name="T9" fmla="*/ 8 h 32"/>
                  <a:gd name="T10" fmla="*/ 7 w 30"/>
                  <a:gd name="T11" fmla="*/ 0 h 32"/>
                  <a:gd name="T12" fmla="*/ 22 w 30"/>
                  <a:gd name="T13" fmla="*/ 0 h 32"/>
                  <a:gd name="T14" fmla="*/ 30 w 30"/>
                  <a:gd name="T15" fmla="*/ 8 h 32"/>
                  <a:gd name="T16" fmla="*/ 30 w 30"/>
                  <a:gd name="T17" fmla="*/ 2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32">
                    <a:moveTo>
                      <a:pt x="30" y="24"/>
                    </a:moveTo>
                    <a:cubicBezTo>
                      <a:pt x="30" y="28"/>
                      <a:pt x="26" y="32"/>
                      <a:pt x="22" y="32"/>
                    </a:cubicBezTo>
                    <a:cubicBezTo>
                      <a:pt x="7" y="32"/>
                      <a:pt x="7" y="32"/>
                      <a:pt x="7" y="32"/>
                    </a:cubicBezTo>
                    <a:cubicBezTo>
                      <a:pt x="3" y="32"/>
                      <a:pt x="0" y="28"/>
                      <a:pt x="0" y="24"/>
                    </a:cubicBezTo>
                    <a:cubicBezTo>
                      <a:pt x="0" y="8"/>
                      <a:pt x="0" y="8"/>
                      <a:pt x="0" y="8"/>
                    </a:cubicBezTo>
                    <a:cubicBezTo>
                      <a:pt x="0" y="4"/>
                      <a:pt x="3" y="0"/>
                      <a:pt x="7" y="0"/>
                    </a:cubicBezTo>
                    <a:cubicBezTo>
                      <a:pt x="22" y="0"/>
                      <a:pt x="22" y="0"/>
                      <a:pt x="22" y="0"/>
                    </a:cubicBezTo>
                    <a:cubicBezTo>
                      <a:pt x="26" y="0"/>
                      <a:pt x="30" y="4"/>
                      <a:pt x="30" y="8"/>
                    </a:cubicBezTo>
                    <a:lnTo>
                      <a:pt x="30" y="24"/>
                    </a:ln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sp>
            <p:nvSpPr>
              <p:cNvPr id="35" name="图形"/>
              <p:cNvSpPr/>
              <p:nvPr>
                <p:custDataLst>
                  <p:tags r:id="rId6"/>
                </p:custDataLst>
              </p:nvPr>
            </p:nvSpPr>
            <p:spPr bwMode="auto">
              <a:xfrm>
                <a:off x="3408363" y="2746375"/>
                <a:ext cx="112713" cy="250825"/>
              </a:xfrm>
              <a:custGeom>
                <a:avLst/>
                <a:gdLst>
                  <a:gd name="T0" fmla="*/ 30 w 30"/>
                  <a:gd name="T1" fmla="*/ 59 h 67"/>
                  <a:gd name="T2" fmla="*/ 22 w 30"/>
                  <a:gd name="T3" fmla="*/ 67 h 67"/>
                  <a:gd name="T4" fmla="*/ 7 w 30"/>
                  <a:gd name="T5" fmla="*/ 67 h 67"/>
                  <a:gd name="T6" fmla="*/ 0 w 30"/>
                  <a:gd name="T7" fmla="*/ 59 h 67"/>
                  <a:gd name="T8" fmla="*/ 0 w 30"/>
                  <a:gd name="T9" fmla="*/ 8 h 67"/>
                  <a:gd name="T10" fmla="*/ 7 w 30"/>
                  <a:gd name="T11" fmla="*/ 0 h 67"/>
                  <a:gd name="T12" fmla="*/ 22 w 30"/>
                  <a:gd name="T13" fmla="*/ 0 h 67"/>
                  <a:gd name="T14" fmla="*/ 30 w 30"/>
                  <a:gd name="T15" fmla="*/ 8 h 67"/>
                  <a:gd name="T16" fmla="*/ 30 w 30"/>
                  <a:gd name="T17"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67">
                    <a:moveTo>
                      <a:pt x="30" y="59"/>
                    </a:moveTo>
                    <a:cubicBezTo>
                      <a:pt x="30" y="63"/>
                      <a:pt x="26" y="67"/>
                      <a:pt x="22" y="67"/>
                    </a:cubicBezTo>
                    <a:cubicBezTo>
                      <a:pt x="7" y="67"/>
                      <a:pt x="7" y="67"/>
                      <a:pt x="7" y="67"/>
                    </a:cubicBezTo>
                    <a:cubicBezTo>
                      <a:pt x="3" y="67"/>
                      <a:pt x="0" y="63"/>
                      <a:pt x="0" y="59"/>
                    </a:cubicBezTo>
                    <a:cubicBezTo>
                      <a:pt x="0" y="8"/>
                      <a:pt x="0" y="8"/>
                      <a:pt x="0" y="8"/>
                    </a:cubicBezTo>
                    <a:cubicBezTo>
                      <a:pt x="0" y="4"/>
                      <a:pt x="3" y="0"/>
                      <a:pt x="7" y="0"/>
                    </a:cubicBezTo>
                    <a:cubicBezTo>
                      <a:pt x="22" y="0"/>
                      <a:pt x="22" y="0"/>
                      <a:pt x="22" y="0"/>
                    </a:cubicBezTo>
                    <a:cubicBezTo>
                      <a:pt x="26" y="0"/>
                      <a:pt x="30" y="4"/>
                      <a:pt x="30" y="8"/>
                    </a:cubicBezTo>
                    <a:lnTo>
                      <a:pt x="30" y="59"/>
                    </a:ln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sp>
            <p:nvSpPr>
              <p:cNvPr id="36" name="图形"/>
              <p:cNvSpPr/>
              <p:nvPr>
                <p:custDataLst>
                  <p:tags r:id="rId7"/>
                </p:custDataLst>
              </p:nvPr>
            </p:nvSpPr>
            <p:spPr bwMode="auto">
              <a:xfrm>
                <a:off x="3702051" y="2686050"/>
                <a:ext cx="111125" cy="311150"/>
              </a:xfrm>
              <a:custGeom>
                <a:avLst/>
                <a:gdLst>
                  <a:gd name="T0" fmla="*/ 30 w 30"/>
                  <a:gd name="T1" fmla="*/ 74 h 83"/>
                  <a:gd name="T2" fmla="*/ 22 w 30"/>
                  <a:gd name="T3" fmla="*/ 83 h 83"/>
                  <a:gd name="T4" fmla="*/ 8 w 30"/>
                  <a:gd name="T5" fmla="*/ 83 h 83"/>
                  <a:gd name="T6" fmla="*/ 0 w 30"/>
                  <a:gd name="T7" fmla="*/ 74 h 83"/>
                  <a:gd name="T8" fmla="*/ 0 w 30"/>
                  <a:gd name="T9" fmla="*/ 8 h 83"/>
                  <a:gd name="T10" fmla="*/ 8 w 30"/>
                  <a:gd name="T11" fmla="*/ 0 h 83"/>
                  <a:gd name="T12" fmla="*/ 22 w 30"/>
                  <a:gd name="T13" fmla="*/ 0 h 83"/>
                  <a:gd name="T14" fmla="*/ 30 w 30"/>
                  <a:gd name="T15" fmla="*/ 8 h 83"/>
                  <a:gd name="T16" fmla="*/ 30 w 30"/>
                  <a:gd name="T17"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83">
                    <a:moveTo>
                      <a:pt x="30" y="74"/>
                    </a:moveTo>
                    <a:cubicBezTo>
                      <a:pt x="30" y="79"/>
                      <a:pt x="26" y="83"/>
                      <a:pt x="22" y="83"/>
                    </a:cubicBezTo>
                    <a:cubicBezTo>
                      <a:pt x="8" y="83"/>
                      <a:pt x="8" y="83"/>
                      <a:pt x="8" y="83"/>
                    </a:cubicBezTo>
                    <a:cubicBezTo>
                      <a:pt x="3" y="83"/>
                      <a:pt x="0" y="79"/>
                      <a:pt x="0" y="74"/>
                    </a:cubicBezTo>
                    <a:cubicBezTo>
                      <a:pt x="0" y="8"/>
                      <a:pt x="0" y="8"/>
                      <a:pt x="0" y="8"/>
                    </a:cubicBezTo>
                    <a:cubicBezTo>
                      <a:pt x="0" y="4"/>
                      <a:pt x="3" y="0"/>
                      <a:pt x="8" y="0"/>
                    </a:cubicBezTo>
                    <a:cubicBezTo>
                      <a:pt x="22" y="0"/>
                      <a:pt x="22" y="0"/>
                      <a:pt x="22" y="0"/>
                    </a:cubicBezTo>
                    <a:cubicBezTo>
                      <a:pt x="26" y="0"/>
                      <a:pt x="30" y="4"/>
                      <a:pt x="30" y="8"/>
                    </a:cubicBezTo>
                    <a:lnTo>
                      <a:pt x="30" y="74"/>
                    </a:ln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sp>
            <p:nvSpPr>
              <p:cNvPr id="37" name="图形"/>
              <p:cNvSpPr/>
              <p:nvPr>
                <p:custDataLst>
                  <p:tags r:id="rId8"/>
                </p:custDataLst>
              </p:nvPr>
            </p:nvSpPr>
            <p:spPr bwMode="auto">
              <a:xfrm>
                <a:off x="3551238" y="2806700"/>
                <a:ext cx="112713" cy="190500"/>
              </a:xfrm>
              <a:custGeom>
                <a:avLst/>
                <a:gdLst>
                  <a:gd name="T0" fmla="*/ 30 w 30"/>
                  <a:gd name="T1" fmla="*/ 43 h 51"/>
                  <a:gd name="T2" fmla="*/ 22 w 30"/>
                  <a:gd name="T3" fmla="*/ 51 h 51"/>
                  <a:gd name="T4" fmla="*/ 7 w 30"/>
                  <a:gd name="T5" fmla="*/ 51 h 51"/>
                  <a:gd name="T6" fmla="*/ 0 w 30"/>
                  <a:gd name="T7" fmla="*/ 43 h 51"/>
                  <a:gd name="T8" fmla="*/ 0 w 30"/>
                  <a:gd name="T9" fmla="*/ 8 h 51"/>
                  <a:gd name="T10" fmla="*/ 7 w 30"/>
                  <a:gd name="T11" fmla="*/ 0 h 51"/>
                  <a:gd name="T12" fmla="*/ 22 w 30"/>
                  <a:gd name="T13" fmla="*/ 0 h 51"/>
                  <a:gd name="T14" fmla="*/ 30 w 30"/>
                  <a:gd name="T15" fmla="*/ 8 h 51"/>
                  <a:gd name="T16" fmla="*/ 30 w 30"/>
                  <a:gd name="T17" fmla="*/ 4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1">
                    <a:moveTo>
                      <a:pt x="30" y="43"/>
                    </a:moveTo>
                    <a:cubicBezTo>
                      <a:pt x="30" y="47"/>
                      <a:pt x="26" y="51"/>
                      <a:pt x="22" y="51"/>
                    </a:cubicBezTo>
                    <a:cubicBezTo>
                      <a:pt x="7" y="51"/>
                      <a:pt x="7" y="51"/>
                      <a:pt x="7" y="51"/>
                    </a:cubicBezTo>
                    <a:cubicBezTo>
                      <a:pt x="3" y="51"/>
                      <a:pt x="0" y="47"/>
                      <a:pt x="0" y="43"/>
                    </a:cubicBezTo>
                    <a:cubicBezTo>
                      <a:pt x="0" y="8"/>
                      <a:pt x="0" y="8"/>
                      <a:pt x="0" y="8"/>
                    </a:cubicBezTo>
                    <a:cubicBezTo>
                      <a:pt x="0" y="4"/>
                      <a:pt x="3" y="0"/>
                      <a:pt x="7" y="0"/>
                    </a:cubicBezTo>
                    <a:cubicBezTo>
                      <a:pt x="22" y="0"/>
                      <a:pt x="22" y="0"/>
                      <a:pt x="22" y="0"/>
                    </a:cubicBezTo>
                    <a:cubicBezTo>
                      <a:pt x="26" y="0"/>
                      <a:pt x="30" y="4"/>
                      <a:pt x="30" y="8"/>
                    </a:cubicBezTo>
                    <a:lnTo>
                      <a:pt x="30" y="43"/>
                    </a:ln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sp>
            <p:nvSpPr>
              <p:cNvPr id="38" name="图形"/>
              <p:cNvSpPr/>
              <p:nvPr>
                <p:custDataLst>
                  <p:tags r:id="rId9"/>
                </p:custDataLst>
              </p:nvPr>
            </p:nvSpPr>
            <p:spPr bwMode="auto">
              <a:xfrm>
                <a:off x="3254376" y="2509838"/>
                <a:ext cx="536575" cy="280988"/>
              </a:xfrm>
              <a:custGeom>
                <a:avLst/>
                <a:gdLst>
                  <a:gd name="T0" fmla="*/ 143 w 143"/>
                  <a:gd name="T1" fmla="*/ 0 h 75"/>
                  <a:gd name="T2" fmla="*/ 113 w 143"/>
                  <a:gd name="T3" fmla="*/ 3 h 75"/>
                  <a:gd name="T4" fmla="*/ 123 w 143"/>
                  <a:gd name="T5" fmla="*/ 13 h 75"/>
                  <a:gd name="T6" fmla="*/ 91 w 143"/>
                  <a:gd name="T7" fmla="*/ 51 h 75"/>
                  <a:gd name="T8" fmla="*/ 59 w 143"/>
                  <a:gd name="T9" fmla="*/ 21 h 75"/>
                  <a:gd name="T10" fmla="*/ 51 w 143"/>
                  <a:gd name="T11" fmla="*/ 21 h 75"/>
                  <a:gd name="T12" fmla="*/ 3 w 143"/>
                  <a:gd name="T13" fmla="*/ 64 h 75"/>
                  <a:gd name="T14" fmla="*/ 2 w 143"/>
                  <a:gd name="T15" fmla="*/ 73 h 75"/>
                  <a:gd name="T16" fmla="*/ 7 w 143"/>
                  <a:gd name="T17" fmla="*/ 75 h 75"/>
                  <a:gd name="T18" fmla="*/ 10 w 143"/>
                  <a:gd name="T19" fmla="*/ 73 h 75"/>
                  <a:gd name="T20" fmla="*/ 10 w 143"/>
                  <a:gd name="T21" fmla="*/ 73 h 75"/>
                  <a:gd name="T22" fmla="*/ 55 w 143"/>
                  <a:gd name="T23" fmla="*/ 33 h 75"/>
                  <a:gd name="T24" fmla="*/ 88 w 143"/>
                  <a:gd name="T25" fmla="*/ 64 h 75"/>
                  <a:gd name="T26" fmla="*/ 92 w 143"/>
                  <a:gd name="T27" fmla="*/ 66 h 75"/>
                  <a:gd name="T28" fmla="*/ 97 w 143"/>
                  <a:gd name="T29" fmla="*/ 64 h 75"/>
                  <a:gd name="T30" fmla="*/ 131 w 143"/>
                  <a:gd name="T31" fmla="*/ 21 h 75"/>
                  <a:gd name="T32" fmla="*/ 139 w 143"/>
                  <a:gd name="T33" fmla="*/ 29 h 75"/>
                  <a:gd name="T34" fmla="*/ 143 w 143"/>
                  <a:gd name="T3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3" h="75">
                    <a:moveTo>
                      <a:pt x="143" y="0"/>
                    </a:moveTo>
                    <a:cubicBezTo>
                      <a:pt x="113" y="3"/>
                      <a:pt x="113" y="3"/>
                      <a:pt x="113" y="3"/>
                    </a:cubicBezTo>
                    <a:cubicBezTo>
                      <a:pt x="123" y="13"/>
                      <a:pt x="123" y="13"/>
                      <a:pt x="123" y="13"/>
                    </a:cubicBezTo>
                    <a:cubicBezTo>
                      <a:pt x="91" y="51"/>
                      <a:pt x="91" y="51"/>
                      <a:pt x="91" y="51"/>
                    </a:cubicBezTo>
                    <a:cubicBezTo>
                      <a:pt x="59" y="21"/>
                      <a:pt x="59" y="21"/>
                      <a:pt x="59" y="21"/>
                    </a:cubicBezTo>
                    <a:cubicBezTo>
                      <a:pt x="56" y="19"/>
                      <a:pt x="53" y="19"/>
                      <a:pt x="51" y="21"/>
                    </a:cubicBezTo>
                    <a:cubicBezTo>
                      <a:pt x="3" y="64"/>
                      <a:pt x="3" y="64"/>
                      <a:pt x="3" y="64"/>
                    </a:cubicBezTo>
                    <a:cubicBezTo>
                      <a:pt x="0" y="67"/>
                      <a:pt x="0" y="70"/>
                      <a:pt x="2" y="73"/>
                    </a:cubicBezTo>
                    <a:cubicBezTo>
                      <a:pt x="3" y="74"/>
                      <a:pt x="5" y="75"/>
                      <a:pt x="7" y="75"/>
                    </a:cubicBezTo>
                    <a:cubicBezTo>
                      <a:pt x="8" y="75"/>
                      <a:pt x="9" y="74"/>
                      <a:pt x="10" y="73"/>
                    </a:cubicBezTo>
                    <a:cubicBezTo>
                      <a:pt x="10" y="73"/>
                      <a:pt x="10" y="73"/>
                      <a:pt x="10" y="73"/>
                    </a:cubicBezTo>
                    <a:cubicBezTo>
                      <a:pt x="55" y="33"/>
                      <a:pt x="55" y="33"/>
                      <a:pt x="55" y="33"/>
                    </a:cubicBezTo>
                    <a:cubicBezTo>
                      <a:pt x="88" y="64"/>
                      <a:pt x="88" y="64"/>
                      <a:pt x="88" y="64"/>
                    </a:cubicBezTo>
                    <a:cubicBezTo>
                      <a:pt x="89" y="65"/>
                      <a:pt x="91" y="66"/>
                      <a:pt x="92" y="66"/>
                    </a:cubicBezTo>
                    <a:cubicBezTo>
                      <a:pt x="94" y="66"/>
                      <a:pt x="96" y="65"/>
                      <a:pt x="97" y="64"/>
                    </a:cubicBezTo>
                    <a:cubicBezTo>
                      <a:pt x="131" y="21"/>
                      <a:pt x="131" y="21"/>
                      <a:pt x="131" y="21"/>
                    </a:cubicBezTo>
                    <a:cubicBezTo>
                      <a:pt x="139" y="29"/>
                      <a:pt x="139" y="29"/>
                      <a:pt x="139" y="29"/>
                    </a:cubicBezTo>
                    <a:lnTo>
                      <a:pt x="143" y="0"/>
                    </a:lnTo>
                    <a:close/>
                  </a:path>
                </a:pathLst>
              </a:custGeom>
              <a:grpFill/>
              <a:ln>
                <a:noFill/>
              </a:ln>
            </p:spPr>
            <p:txBody>
              <a:bodyPr vert="horz" wrap="square" lIns="121920" tIns="60960" rIns="121920" bIns="60960" numCol="1" anchor="t" anchorCtr="0" compatLnSpc="1"/>
              <a:lstStyle/>
              <a:p>
                <a:endParaRPr lang="zh-CN" altLang="en-US" sz="2400">
                  <a:cs typeface="思源黑体 CN Normal" panose="020B0400000000000000" charset="-122"/>
                </a:endParaRPr>
              </a:p>
            </p:txBody>
          </p:sp>
        </p:grpSp>
      </p:grpSp>
    </p:spTree>
    <p:custDataLst>
      <p:tags r:id="rId1"/>
    </p:custDataLst>
  </p:cSld>
  <p:clrMapOvr>
    <a:masterClrMapping/>
  </p:clrMapOvr>
  <p:transition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500" fill="hold">
                                          <p:stCondLst>
                                            <p:cond delay="0"/>
                                          </p:stCondLst>
                                        </p:cTn>
                                        <p:tgtEl>
                                          <p:spTgt spid="18"/>
                                        </p:tgtEl>
                                        <p:attrNameLst>
                                          <p:attrName>style.visibility</p:attrName>
                                        </p:attrNameLst>
                                      </p:cBhvr>
                                      <p:to>
                                        <p:strVal val="visible"/>
                                      </p:to>
                                    </p:set>
                                    <p:animEffect transition="in" filter="wedg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图形"/>
          <p:cNvSpPr/>
          <p:nvPr/>
        </p:nvSpPr>
        <p:spPr>
          <a:xfrm>
            <a:off x="8892" y="349885"/>
            <a:ext cx="12183745" cy="6120765"/>
          </a:xfrm>
          <a:prstGeom prst="rect">
            <a:avLst/>
          </a:prstGeom>
          <a:gradFill>
            <a:gsLst>
              <a:gs pos="0">
                <a:schemeClr val="bg1"/>
              </a:gs>
              <a:gs pos="100000">
                <a:schemeClr val="accent2">
                  <a:lumMod val="20000"/>
                  <a:lumOff val="80000"/>
                </a:schemeClr>
              </a:gs>
            </a:gsLst>
            <a:lin ang="135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grpSp>
        <p:nvGrpSpPr>
          <p:cNvPr id="30" name="图形"/>
          <p:cNvGrpSpPr/>
          <p:nvPr/>
        </p:nvGrpSpPr>
        <p:grpSpPr>
          <a:xfrm>
            <a:off x="-6985" y="635"/>
            <a:ext cx="6023611" cy="5829300"/>
            <a:chOff x="-11" y="1"/>
            <a:chExt cx="9486" cy="9180"/>
          </a:xfrm>
        </p:grpSpPr>
        <p:sp>
          <p:nvSpPr>
            <p:cNvPr id="3" name="图形"/>
            <p:cNvSpPr/>
            <p:nvPr/>
          </p:nvSpPr>
          <p:spPr>
            <a:xfrm>
              <a:off x="1103" y="809"/>
              <a:ext cx="8372" cy="8372"/>
            </a:xfrm>
            <a:prstGeom prst="ellipse">
              <a:avLst/>
            </a:prstGeom>
            <a:solidFill>
              <a:schemeClr val="bg1"/>
            </a:solidFill>
            <a:ln>
              <a:noFill/>
            </a:ln>
            <a:effectLst>
              <a:outerShdw blurRad="635000" dist="38100" dir="18900000" algn="bl" rotWithShape="0">
                <a:schemeClr val="tx1">
                  <a:lumMod val="50000"/>
                  <a:lumOff val="50000"/>
                  <a:alpha val="30000"/>
                </a:scheme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45" name="图形"/>
            <p:cNvSpPr/>
            <p:nvPr>
              <p:custDataLst>
                <p:tags r:id="rId22"/>
              </p:custDataLst>
            </p:nvPr>
          </p:nvSpPr>
          <p:spPr>
            <a:xfrm>
              <a:off x="-11" y="1"/>
              <a:ext cx="6782" cy="6221"/>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pic>
          <p:nvPicPr>
            <p:cNvPr id="2" name="图形" descr="E:/006包图网/素材/0000商务办公/商务办公/13008.jpg13008"/>
            <p:cNvPicPr>
              <a:picLocks noChangeAspect="1"/>
            </p:cNvPicPr>
            <p:nvPr>
              <p:custDataLst>
                <p:tags r:id="rId23"/>
              </p:custDataLst>
            </p:nvPr>
          </p:nvPicPr>
          <p:blipFill>
            <a:blip r:embed="rId25"/>
            <a:srcRect l="167" r="35447"/>
            <a:stretch>
              <a:fillRect/>
            </a:stretch>
          </p:blipFill>
          <p:spPr>
            <a:xfrm>
              <a:off x="1841" y="1355"/>
              <a:ext cx="6811" cy="7059"/>
            </a:xfrm>
            <a:prstGeom prst="ellipse">
              <a:avLst/>
            </a:prstGeom>
          </p:spPr>
        </p:pic>
      </p:grpSp>
      <p:sp>
        <p:nvSpPr>
          <p:cNvPr id="12" name="图形"/>
          <p:cNvSpPr/>
          <p:nvPr/>
        </p:nvSpPr>
        <p:spPr>
          <a:xfrm>
            <a:off x="6337300" y="6470650"/>
            <a:ext cx="5855335" cy="387350"/>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pic>
        <p:nvPicPr>
          <p:cNvPr id="143" name="图形"/>
          <p:cNvPicPr>
            <a:picLocks noChangeAspect="1"/>
          </p:cNvPicPr>
          <p:nvPr/>
        </p:nvPicPr>
        <p:blipFill>
          <a:blip r:embed="rId26">
            <a:extLst>
              <a:ext uri="{96DAC541-7B7A-43D3-8B79-37D633B846F1}">
                <asvg:svgBlip xmlns:asvg="http://schemas.microsoft.com/office/drawing/2016/SVG/main" xmlns="" r:embed="rId27"/>
              </a:ext>
            </a:extLst>
          </a:blip>
          <a:stretch>
            <a:fillRect/>
          </a:stretch>
        </p:blipFill>
        <p:spPr>
          <a:xfrm>
            <a:off x="10864851" y="38100"/>
            <a:ext cx="615315" cy="1469390"/>
          </a:xfrm>
          <a:prstGeom prst="rect">
            <a:avLst/>
          </a:prstGeom>
        </p:spPr>
      </p:pic>
      <p:grpSp>
        <p:nvGrpSpPr>
          <p:cNvPr id="18" name="图形"/>
          <p:cNvGrpSpPr/>
          <p:nvPr/>
        </p:nvGrpSpPr>
        <p:grpSpPr>
          <a:xfrm>
            <a:off x="669292" y="5484497"/>
            <a:ext cx="652145" cy="541655"/>
            <a:chOff x="-1538514" y="-769256"/>
            <a:chExt cx="349457" cy="290285"/>
          </a:xfrm>
        </p:grpSpPr>
        <p:cxnSp>
          <p:nvCxnSpPr>
            <p:cNvPr id="19" name="图形"/>
            <p:cNvCxnSpPr/>
            <p:nvPr>
              <p:custDataLst>
                <p:tags r:id="rId20"/>
              </p:custDataLst>
            </p:nvPr>
          </p:nvCxnSpPr>
          <p:spPr>
            <a:xfrm flipV="1">
              <a:off x="-1538514" y="-769256"/>
              <a:ext cx="290285" cy="290285"/>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cxnSp>
          <p:nvCxnSpPr>
            <p:cNvPr id="20" name="图形"/>
            <p:cNvCxnSpPr/>
            <p:nvPr>
              <p:custDataLst>
                <p:tags r:id="rId21"/>
              </p:custDataLst>
            </p:nvPr>
          </p:nvCxnSpPr>
          <p:spPr>
            <a:xfrm flipV="1">
              <a:off x="-1334200" y="-706733"/>
              <a:ext cx="145143" cy="145146"/>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grpSp>
      <p:grpSp>
        <p:nvGrpSpPr>
          <p:cNvPr id="21" name="图形"/>
          <p:cNvGrpSpPr/>
          <p:nvPr/>
        </p:nvGrpSpPr>
        <p:grpSpPr>
          <a:xfrm>
            <a:off x="5868671" y="758825"/>
            <a:ext cx="566420" cy="470535"/>
            <a:chOff x="-1538514" y="-769256"/>
            <a:chExt cx="349457" cy="290285"/>
          </a:xfrm>
        </p:grpSpPr>
        <p:cxnSp>
          <p:nvCxnSpPr>
            <p:cNvPr id="23" name="图形"/>
            <p:cNvCxnSpPr/>
            <p:nvPr>
              <p:custDataLst>
                <p:tags r:id="rId18"/>
              </p:custDataLst>
            </p:nvPr>
          </p:nvCxnSpPr>
          <p:spPr>
            <a:xfrm flipV="1">
              <a:off x="-1538514" y="-769256"/>
              <a:ext cx="290285" cy="290285"/>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cxnSp>
          <p:nvCxnSpPr>
            <p:cNvPr id="26" name="图形"/>
            <p:cNvCxnSpPr/>
            <p:nvPr>
              <p:custDataLst>
                <p:tags r:id="rId19"/>
              </p:custDataLst>
            </p:nvPr>
          </p:nvCxnSpPr>
          <p:spPr>
            <a:xfrm flipV="1">
              <a:off x="-1334200" y="-706733"/>
              <a:ext cx="145143" cy="145146"/>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grpSp>
      <p:sp>
        <p:nvSpPr>
          <p:cNvPr id="207" name="图形"/>
          <p:cNvSpPr txBox="1"/>
          <p:nvPr/>
        </p:nvSpPr>
        <p:spPr>
          <a:xfrm>
            <a:off x="6463666" y="1795146"/>
            <a:ext cx="5205095" cy="1077218"/>
          </a:xfrm>
          <a:prstGeom prst="rect">
            <a:avLst/>
          </a:prstGeom>
          <a:noFill/>
        </p:spPr>
        <p:txBody>
          <a:bodyPr wrap="square" rtlCol="0">
            <a:spAutoFit/>
          </a:bodyPr>
          <a:lstStyle/>
          <a:p>
            <a:pPr lvl="0" algn="dist">
              <a:buClrTx/>
              <a:buSzTx/>
              <a:buFontTx/>
            </a:pPr>
            <a:r>
              <a:rPr lang="zh-CN" altLang="en-US" sz="6400">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研究背景意义</a:t>
            </a:r>
          </a:p>
        </p:txBody>
      </p:sp>
      <p:grpSp>
        <p:nvGrpSpPr>
          <p:cNvPr id="44" name="组合 43"/>
          <p:cNvGrpSpPr/>
          <p:nvPr>
            <p:custDataLst>
              <p:tags r:id="rId2"/>
            </p:custDataLst>
          </p:nvPr>
        </p:nvGrpSpPr>
        <p:grpSpPr>
          <a:xfrm>
            <a:off x="6660515" y="3074670"/>
            <a:ext cx="4490720" cy="1546860"/>
            <a:chOff x="10061" y="4839"/>
            <a:chExt cx="7072" cy="2436"/>
          </a:xfrm>
        </p:grpSpPr>
        <p:grpSp>
          <p:nvGrpSpPr>
            <p:cNvPr id="45" name="组合 44"/>
            <p:cNvGrpSpPr/>
            <p:nvPr/>
          </p:nvGrpSpPr>
          <p:grpSpPr>
            <a:xfrm>
              <a:off x="10494" y="4839"/>
              <a:ext cx="6639" cy="2436"/>
              <a:chOff x="10494" y="4839"/>
              <a:chExt cx="6639" cy="2436"/>
            </a:xfrm>
          </p:grpSpPr>
          <p:grpSp>
            <p:nvGrpSpPr>
              <p:cNvPr id="46" name="图形"/>
              <p:cNvGrpSpPr/>
              <p:nvPr>
                <p:custDataLst>
                  <p:tags r:id="rId9"/>
                </p:custDataLst>
              </p:nvPr>
            </p:nvGrpSpPr>
            <p:grpSpPr>
              <a:xfrm>
                <a:off x="10494" y="4839"/>
                <a:ext cx="6465" cy="582"/>
                <a:chOff x="2665" y="4681"/>
                <a:chExt cx="6465" cy="582"/>
              </a:xfrm>
            </p:grpSpPr>
            <p:sp>
              <p:nvSpPr>
                <p:cNvPr id="212" name="图形"/>
                <p:cNvSpPr txBox="1"/>
                <p:nvPr>
                  <p:custDataLst>
                    <p:tags r:id="rId16"/>
                  </p:custDataLst>
                </p:nvPr>
              </p:nvSpPr>
              <p:spPr>
                <a:xfrm>
                  <a:off x="2665" y="4681"/>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p>
              </p:txBody>
            </p:sp>
            <p:sp>
              <p:nvSpPr>
                <p:cNvPr id="216" name="图形"/>
                <p:cNvSpPr txBox="1"/>
                <p:nvPr>
                  <p:custDataLst>
                    <p:tags r:id="rId17"/>
                  </p:custDataLst>
                </p:nvPr>
              </p:nvSpPr>
              <p:spPr>
                <a:xfrm>
                  <a:off x="5647" y="4737"/>
                  <a:ext cx="3483"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nvGrpSpPr>
              <p:cNvPr id="47" name="图形"/>
              <p:cNvGrpSpPr/>
              <p:nvPr>
                <p:custDataLst>
                  <p:tags r:id="rId10"/>
                </p:custDataLst>
              </p:nvPr>
            </p:nvGrpSpPr>
            <p:grpSpPr>
              <a:xfrm>
                <a:off x="10494" y="6693"/>
                <a:ext cx="6382" cy="582"/>
                <a:chOff x="2665" y="6535"/>
                <a:chExt cx="6382" cy="582"/>
              </a:xfrm>
            </p:grpSpPr>
            <p:sp>
              <p:nvSpPr>
                <p:cNvPr id="213" name="图形"/>
                <p:cNvSpPr txBox="1"/>
                <p:nvPr>
                  <p:custDataLst>
                    <p:tags r:id="rId14"/>
                  </p:custDataLst>
                </p:nvPr>
              </p:nvSpPr>
              <p:spPr>
                <a:xfrm>
                  <a:off x="2665" y="6535"/>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endParaRPr lang="zh-CN" altLang="en-US"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endParaRPr>
                </a:p>
              </p:txBody>
            </p:sp>
            <p:sp>
              <p:nvSpPr>
                <p:cNvPr id="217" name="图形"/>
                <p:cNvSpPr txBox="1"/>
                <p:nvPr>
                  <p:custDataLst>
                    <p:tags r:id="rId15"/>
                  </p:custDataLst>
                </p:nvPr>
              </p:nvSpPr>
              <p:spPr>
                <a:xfrm>
                  <a:off x="5647" y="6593"/>
                  <a:ext cx="3400"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nvGrpSpPr>
              <p:cNvPr id="48" name="图形"/>
              <p:cNvGrpSpPr/>
              <p:nvPr>
                <p:custDataLst>
                  <p:tags r:id="rId11"/>
                </p:custDataLst>
              </p:nvPr>
            </p:nvGrpSpPr>
            <p:grpSpPr>
              <a:xfrm>
                <a:off x="10494" y="5766"/>
                <a:ext cx="6639" cy="582"/>
                <a:chOff x="2665" y="5608"/>
                <a:chExt cx="6639" cy="582"/>
              </a:xfrm>
            </p:grpSpPr>
            <p:sp>
              <p:nvSpPr>
                <p:cNvPr id="224" name="图形"/>
                <p:cNvSpPr txBox="1"/>
                <p:nvPr>
                  <p:custDataLst>
                    <p:tags r:id="rId12"/>
                  </p:custDataLst>
                </p:nvPr>
              </p:nvSpPr>
              <p:spPr>
                <a:xfrm>
                  <a:off x="2665" y="5608"/>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endParaRPr lang="zh-CN" altLang="en-US"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endParaRPr>
                </a:p>
              </p:txBody>
            </p:sp>
            <p:sp>
              <p:nvSpPr>
                <p:cNvPr id="225" name="图形"/>
                <p:cNvSpPr txBox="1"/>
                <p:nvPr>
                  <p:custDataLst>
                    <p:tags r:id="rId13"/>
                  </p:custDataLst>
                </p:nvPr>
              </p:nvSpPr>
              <p:spPr>
                <a:xfrm>
                  <a:off x="5647" y="5665"/>
                  <a:ext cx="3657"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sp>
          <p:nvSpPr>
            <p:cNvPr id="51" name="Rectangle: Diagonal Corners Snipped 1"/>
            <p:cNvSpPr/>
            <p:nvPr>
              <p:custDataLst>
                <p:tags r:id="rId3"/>
              </p:custDataLst>
            </p:nvPr>
          </p:nvSpPr>
          <p:spPr>
            <a:xfrm>
              <a:off x="10061" y="5031"/>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4" name="Rectangle: Diagonal Corners Snipped 1"/>
            <p:cNvSpPr/>
            <p:nvPr>
              <p:custDataLst>
                <p:tags r:id="rId4"/>
              </p:custDataLst>
            </p:nvPr>
          </p:nvSpPr>
          <p:spPr>
            <a:xfrm>
              <a:off x="10061" y="5927"/>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7" name="Rectangle: Diagonal Corners Snipped 1"/>
            <p:cNvSpPr/>
            <p:nvPr>
              <p:custDataLst>
                <p:tags r:id="rId5"/>
              </p:custDataLst>
            </p:nvPr>
          </p:nvSpPr>
          <p:spPr>
            <a:xfrm>
              <a:off x="10061" y="6823"/>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8" name="图形"/>
            <p:cNvSpPr>
              <a:spLocks noEditPoints="1"/>
            </p:cNvSpPr>
            <p:nvPr>
              <p:custDataLst>
                <p:tags r:id="rId6"/>
              </p:custDataLst>
            </p:nvPr>
          </p:nvSpPr>
          <p:spPr bwMode="auto">
            <a:xfrm>
              <a:off x="10155" y="5104"/>
              <a:ext cx="180" cy="156"/>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sp>
          <p:nvSpPr>
            <p:cNvPr id="60" name="图形"/>
            <p:cNvSpPr>
              <a:spLocks noEditPoints="1"/>
            </p:cNvSpPr>
            <p:nvPr>
              <p:custDataLst>
                <p:tags r:id="rId7"/>
              </p:custDataLst>
            </p:nvPr>
          </p:nvSpPr>
          <p:spPr bwMode="auto">
            <a:xfrm>
              <a:off x="10155" y="6006"/>
              <a:ext cx="180" cy="164"/>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sp>
          <p:nvSpPr>
            <p:cNvPr id="61" name="图形"/>
            <p:cNvSpPr>
              <a:spLocks noEditPoints="1"/>
            </p:cNvSpPr>
            <p:nvPr>
              <p:custDataLst>
                <p:tags r:id="rId8"/>
              </p:custDataLst>
            </p:nvPr>
          </p:nvSpPr>
          <p:spPr bwMode="auto">
            <a:xfrm>
              <a:off x="10155" y="6916"/>
              <a:ext cx="180" cy="164"/>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grpSp>
    </p:spTree>
    <p:custDataLst>
      <p:tags r:id="rId1"/>
    </p:custDataLst>
  </p:cSld>
  <p:clrMapOvr>
    <a:masterClrMapping/>
  </p:clrMapOvr>
  <p:transition advTm="2000">
    <p:split orient="vert" dir="in"/>
  </p:transition>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barn(inHorizontal)">
                                      <p:cBhvr>
                                        <p:cTn id="7" dur="500"/>
                                        <p:tgtEl>
                                          <p:spTgt spid="3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74"/>
                                        </p:tgtEl>
                                        <p:attrNameLst>
                                          <p:attrName>style.visibility</p:attrName>
                                        </p:attrNameLst>
                                      </p:cBhvr>
                                      <p:to>
                                        <p:strVal val="visible"/>
                                      </p:to>
                                    </p:set>
                                    <p:animEffect transition="in" filter="checkerboard(across)">
                                      <p:cBhvr>
                                        <p:cTn id="11" dur="500"/>
                                        <p:tgtEl>
                                          <p:spTgt spid="7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left)">
                                      <p:cBhvr>
                                        <p:cTn id="19" dur="500"/>
                                        <p:tgtEl>
                                          <p:spTgt spid="21"/>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143"/>
                                        </p:tgtEl>
                                        <p:attrNameLst>
                                          <p:attrName>style.visibility</p:attrName>
                                        </p:attrNameLst>
                                      </p:cBhvr>
                                      <p:to>
                                        <p:strVal val="visible"/>
                                      </p:to>
                                    </p:set>
                                    <p:animEffect transition="in" filter="wipe(left)">
                                      <p:cBhvr>
                                        <p:cTn id="23" dur="500"/>
                                        <p:tgtEl>
                                          <p:spTgt spid="143"/>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07"/>
                                        </p:tgtEl>
                                        <p:attrNameLst>
                                          <p:attrName>style.visibility</p:attrName>
                                        </p:attrNameLst>
                                      </p:cBhvr>
                                      <p:to>
                                        <p:strVal val="visible"/>
                                      </p:to>
                                    </p:set>
                                    <p:animEffect transition="in" filter="wipe(left)">
                                      <p:cBhvr>
                                        <p:cTn id="31" dur="500"/>
                                        <p:tgtEl>
                                          <p:spTgt spid="207"/>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wipe(left)">
                                      <p:cBhvr>
                                        <p:cTn id="3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bldLvl="0" animBg="1"/>
      <p:bldP spid="74" grpId="1" animBg="1"/>
      <p:bldP spid="12" grpId="0" bldLvl="0" animBg="1"/>
      <p:bldP spid="12" grpId="1" animBg="1"/>
      <p:bldP spid="207" grpId="0"/>
      <p:bldP spid="207"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图形"/>
          <p:cNvGrpSpPr/>
          <p:nvPr/>
        </p:nvGrpSpPr>
        <p:grpSpPr>
          <a:xfrm>
            <a:off x="778511" y="1721485"/>
            <a:ext cx="10642600" cy="3747846"/>
            <a:chOff x="1939" y="2887"/>
            <a:chExt cx="16760" cy="5902"/>
          </a:xfrm>
        </p:grpSpPr>
        <p:grpSp>
          <p:nvGrpSpPr>
            <p:cNvPr id="15" name="组合 14"/>
            <p:cNvGrpSpPr/>
            <p:nvPr/>
          </p:nvGrpSpPr>
          <p:grpSpPr>
            <a:xfrm>
              <a:off x="1939" y="2887"/>
              <a:ext cx="7310" cy="5902"/>
              <a:chOff x="1939" y="2887"/>
              <a:chExt cx="7310" cy="5902"/>
            </a:xfrm>
          </p:grpSpPr>
          <p:grpSp>
            <p:nvGrpSpPr>
              <p:cNvPr id="11" name="组合 10"/>
              <p:cNvGrpSpPr/>
              <p:nvPr/>
            </p:nvGrpSpPr>
            <p:grpSpPr>
              <a:xfrm>
                <a:off x="1939" y="2887"/>
                <a:ext cx="7310" cy="1684"/>
                <a:chOff x="1939" y="2887"/>
                <a:chExt cx="7310" cy="1684"/>
              </a:xfrm>
            </p:grpSpPr>
            <p:grpSp>
              <p:nvGrpSpPr>
                <p:cNvPr id="12" name="组合 11"/>
                <p:cNvGrpSpPr/>
                <p:nvPr/>
              </p:nvGrpSpPr>
              <p:grpSpPr>
                <a:xfrm>
                  <a:off x="1939" y="2887"/>
                  <a:ext cx="7310" cy="1684"/>
                  <a:chOff x="2164" y="3559"/>
                  <a:chExt cx="6529" cy="1504"/>
                </a:xfrm>
              </p:grpSpPr>
              <p:sp>
                <p:nvSpPr>
                  <p:cNvPr id="32" name="图形"/>
                  <p:cNvSpPr/>
                  <p:nvPr>
                    <p:custDataLst>
                      <p:tags r:id="rId13"/>
                    </p:custDataLst>
                  </p:nvPr>
                </p:nvSpPr>
                <p:spPr bwMode="auto">
                  <a:xfrm>
                    <a:off x="2164" y="3758"/>
                    <a:ext cx="6529" cy="1305"/>
                  </a:xfrm>
                  <a:prstGeom prst="rect">
                    <a:avLst/>
                  </a:prstGeom>
                  <a:solidFill>
                    <a:srgbClr val="FFFFFF"/>
                  </a:solidFill>
                  <a:ln w="19050">
                    <a:gradFill>
                      <a:gsLst>
                        <a:gs pos="0">
                          <a:schemeClr val="bg1"/>
                        </a:gs>
                        <a:gs pos="100000">
                          <a:schemeClr val="bg2">
                            <a:lumMod val="95000"/>
                          </a:schemeClr>
                        </a:gs>
                      </a:gsLst>
                      <a:lin ang="10800000" scaled="1"/>
                    </a:gradFill>
                  </a:ln>
                  <a:effectLst>
                    <a:outerShdw blurRad="50800" dist="38100" algn="l"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endParaRPr lang="ko-KR" altLang="en-US">
                      <a:solidFill>
                        <a:schemeClr val="accent1">
                          <a:lumMod val="75000"/>
                        </a:schemeClr>
                      </a:solidFill>
                      <a:cs typeface="思源黑体旧字形 Light" panose="020B0300000000000000" charset="-128"/>
                    </a:endParaRPr>
                  </a:p>
                </p:txBody>
              </p:sp>
              <p:sp>
                <p:nvSpPr>
                  <p:cNvPr id="33" name="图形"/>
                  <p:cNvSpPr/>
                  <p:nvPr>
                    <p:custDataLst>
                      <p:tags r:id="rId14"/>
                    </p:custDataLst>
                  </p:nvPr>
                </p:nvSpPr>
                <p:spPr>
                  <a:xfrm>
                    <a:off x="2423" y="3559"/>
                    <a:ext cx="803" cy="725"/>
                  </a:xfrm>
                  <a:custGeom>
                    <a:avLst/>
                    <a:gdLst>
                      <a:gd name="connsiteX0" fmla="*/ 28344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4" y="361109"/>
                        </a:lnTo>
                        <a:cubicBezTo>
                          <a:pt x="12690" y="361109"/>
                          <a:pt x="0" y="348419"/>
                          <a:pt x="0" y="332765"/>
                        </a:cubicBezTo>
                        <a:lnTo>
                          <a:pt x="0" y="28344"/>
                        </a:lnTo>
                        <a:cubicBezTo>
                          <a:pt x="0" y="12690"/>
                          <a:pt x="12690" y="0"/>
                          <a:pt x="28344" y="0"/>
                        </a:cubicBezTo>
                        <a:close/>
                      </a:path>
                    </a:pathLst>
                  </a:cu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anchor="ctr">
                    <a:normAutofit/>
                  </a:bodyPr>
                  <a:lstStyle/>
                  <a:p>
                    <a:pPr algn="ctr">
                      <a:defRPr/>
                    </a:pPr>
                    <a:r>
                      <a:rPr lang="en-US" altLang="zh-CN" sz="2000" b="1">
                        <a:solidFill>
                          <a:srgbClr val="FFFFFF"/>
                        </a:solidFill>
                        <a:latin typeface="思源黑体旧字形 Light" panose="020B0300000000000000" charset="-128"/>
                        <a:ea typeface="思源黑体旧字形 Light" panose="020B0300000000000000" charset="-128"/>
                        <a:cs typeface="思源黑体旧字形 Light" panose="020B0300000000000000" charset="-128"/>
                      </a:rPr>
                      <a:t>01</a:t>
                    </a:r>
                    <a:endParaRPr lang="zh-CN" altLang="en-US" sz="2000" b="1">
                      <a:solidFill>
                        <a:srgbClr val="FFFFFF"/>
                      </a:solidFill>
                      <a:latin typeface="思源黑体旧字形 Light" panose="020B0300000000000000" charset="-128"/>
                      <a:ea typeface="思源黑体旧字形 Light" panose="020B0300000000000000" charset="-128"/>
                      <a:cs typeface="思源黑体旧字形 Light" panose="020B0300000000000000" charset="-128"/>
                    </a:endParaRPr>
                  </a:p>
                </p:txBody>
              </p:sp>
            </p:grpSp>
            <p:sp>
              <p:nvSpPr>
                <p:cNvPr id="34" name="图形"/>
                <p:cNvSpPr txBox="1"/>
                <p:nvPr>
                  <p:custDataLst>
                    <p:tags r:id="rId11"/>
                  </p:custDataLst>
                </p:nvPr>
              </p:nvSpPr>
              <p:spPr>
                <a:xfrm>
                  <a:off x="3357" y="3317"/>
                  <a:ext cx="5759" cy="1018"/>
                </a:xfrm>
                <a:prstGeom prst="rect">
                  <a:avLst/>
                </a:prstGeom>
                <a:noFill/>
              </p:spPr>
              <p:txBody>
                <a:bodyPr wrap="square" rtlCol="0">
                  <a:spAutoFit/>
                </a:bodyPr>
                <a:lstStyle/>
                <a:p>
                  <a:pPr>
                    <a:lnSpc>
                      <a:spcPct val="150000"/>
                    </a:lnSpc>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rPr>
                    <a:t>在此处添加您的文本内容</a:t>
                  </a: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a:t>
                  </a:r>
                  <a:endPar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35" name="图形"/>
                <p:cNvSpPr txBox="1">
                  <a:spLocks noChangeArrowheads="1"/>
                </p:cNvSpPr>
                <p:nvPr>
                  <p:custDataLst>
                    <p:tags r:id="rId12"/>
                  </p:custDataLst>
                </p:nvPr>
              </p:nvSpPr>
              <p:spPr bwMode="auto">
                <a:xfrm>
                  <a:off x="2177" y="3483"/>
                  <a:ext cx="1204" cy="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20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标题</a:t>
                  </a:r>
                </a:p>
              </p:txBody>
            </p:sp>
          </p:grpSp>
          <p:grpSp>
            <p:nvGrpSpPr>
              <p:cNvPr id="13" name="组合 12"/>
              <p:cNvGrpSpPr/>
              <p:nvPr/>
            </p:nvGrpSpPr>
            <p:grpSpPr>
              <a:xfrm>
                <a:off x="1939" y="4996"/>
                <a:ext cx="7310" cy="1684"/>
                <a:chOff x="1939" y="2887"/>
                <a:chExt cx="7310" cy="1684"/>
              </a:xfrm>
            </p:grpSpPr>
            <p:grpSp>
              <p:nvGrpSpPr>
                <p:cNvPr id="14" name="组合 13"/>
                <p:cNvGrpSpPr/>
                <p:nvPr/>
              </p:nvGrpSpPr>
              <p:grpSpPr>
                <a:xfrm>
                  <a:off x="1939" y="2887"/>
                  <a:ext cx="7310" cy="1684"/>
                  <a:chOff x="2164" y="3559"/>
                  <a:chExt cx="6529" cy="1504"/>
                </a:xfrm>
              </p:grpSpPr>
              <p:sp>
                <p:nvSpPr>
                  <p:cNvPr id="16" name="图形"/>
                  <p:cNvSpPr/>
                  <p:nvPr>
                    <p:custDataLst>
                      <p:tags r:id="rId9"/>
                    </p:custDataLst>
                  </p:nvPr>
                </p:nvSpPr>
                <p:spPr bwMode="auto">
                  <a:xfrm>
                    <a:off x="2164" y="3758"/>
                    <a:ext cx="6529" cy="1305"/>
                  </a:xfrm>
                  <a:prstGeom prst="rect">
                    <a:avLst/>
                  </a:prstGeom>
                  <a:solidFill>
                    <a:srgbClr val="FFFFFF"/>
                  </a:solidFill>
                  <a:ln w="19050">
                    <a:gradFill>
                      <a:gsLst>
                        <a:gs pos="0">
                          <a:schemeClr val="bg1"/>
                        </a:gs>
                        <a:gs pos="100000">
                          <a:schemeClr val="bg2">
                            <a:lumMod val="95000"/>
                          </a:schemeClr>
                        </a:gs>
                      </a:gsLst>
                      <a:lin ang="10800000" scaled="1"/>
                    </a:gradFill>
                  </a:ln>
                  <a:effectLst>
                    <a:outerShdw blurRad="50800" dist="38100" algn="l"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endParaRPr lang="ko-KR" altLang="en-US">
                      <a:solidFill>
                        <a:schemeClr val="accent1">
                          <a:lumMod val="75000"/>
                        </a:schemeClr>
                      </a:solidFill>
                      <a:cs typeface="思源黑体旧字形 Light" panose="020B0300000000000000" charset="-128"/>
                    </a:endParaRPr>
                  </a:p>
                </p:txBody>
              </p:sp>
              <p:sp>
                <p:nvSpPr>
                  <p:cNvPr id="18" name="图形"/>
                  <p:cNvSpPr/>
                  <p:nvPr>
                    <p:custDataLst>
                      <p:tags r:id="rId10"/>
                    </p:custDataLst>
                  </p:nvPr>
                </p:nvSpPr>
                <p:spPr>
                  <a:xfrm>
                    <a:off x="2423" y="3559"/>
                    <a:ext cx="803" cy="725"/>
                  </a:xfrm>
                  <a:custGeom>
                    <a:avLst/>
                    <a:gdLst>
                      <a:gd name="connsiteX0" fmla="*/ 28344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4" y="361109"/>
                        </a:lnTo>
                        <a:cubicBezTo>
                          <a:pt x="12690" y="361109"/>
                          <a:pt x="0" y="348419"/>
                          <a:pt x="0" y="332765"/>
                        </a:cubicBezTo>
                        <a:lnTo>
                          <a:pt x="0" y="28344"/>
                        </a:lnTo>
                        <a:cubicBezTo>
                          <a:pt x="0" y="12690"/>
                          <a:pt x="12690" y="0"/>
                          <a:pt x="28344" y="0"/>
                        </a:cubicBezTo>
                        <a:close/>
                      </a:path>
                    </a:pathLst>
                  </a:cu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anchor="ctr">
                    <a:normAutofit/>
                  </a:bodyPr>
                  <a:lstStyle/>
                  <a:p>
                    <a:pPr algn="ctr">
                      <a:defRPr/>
                    </a:pPr>
                    <a:r>
                      <a:rPr lang="en-US" altLang="zh-CN" sz="2000" b="1">
                        <a:solidFill>
                          <a:srgbClr val="FFFFFF"/>
                        </a:solidFill>
                        <a:latin typeface="思源黑体旧字形 Light" panose="020B0300000000000000" charset="-128"/>
                        <a:ea typeface="思源黑体旧字形 Light" panose="020B0300000000000000" charset="-128"/>
                        <a:cs typeface="思源黑体旧字形 Light" panose="020B0300000000000000" charset="-128"/>
                      </a:rPr>
                      <a:t>02</a:t>
                    </a:r>
                    <a:endParaRPr lang="zh-CN" altLang="en-US" sz="2000" b="1">
                      <a:solidFill>
                        <a:srgbClr val="FFFFFF"/>
                      </a:solidFill>
                      <a:latin typeface="思源黑体旧字形 Light" panose="020B0300000000000000" charset="-128"/>
                      <a:ea typeface="思源黑体旧字形 Light" panose="020B0300000000000000" charset="-128"/>
                      <a:cs typeface="思源黑体旧字形 Light" panose="020B0300000000000000" charset="-128"/>
                    </a:endParaRPr>
                  </a:p>
                </p:txBody>
              </p:sp>
            </p:grpSp>
            <p:sp>
              <p:nvSpPr>
                <p:cNvPr id="19" name="图形"/>
                <p:cNvSpPr txBox="1"/>
                <p:nvPr>
                  <p:custDataLst>
                    <p:tags r:id="rId7"/>
                  </p:custDataLst>
                </p:nvPr>
              </p:nvSpPr>
              <p:spPr>
                <a:xfrm>
                  <a:off x="3357" y="3317"/>
                  <a:ext cx="5759" cy="1018"/>
                </a:xfrm>
                <a:prstGeom prst="rect">
                  <a:avLst/>
                </a:prstGeom>
                <a:noFill/>
              </p:spPr>
              <p:txBody>
                <a:bodyPr wrap="square" rtlCol="0">
                  <a:spAutoFit/>
                </a:bodyPr>
                <a:lstStyle/>
                <a:p>
                  <a:pPr>
                    <a:lnSpc>
                      <a:spcPct val="150000"/>
                    </a:lnSpc>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a:t>
                  </a:r>
                  <a:endPar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30" name="图形"/>
                <p:cNvSpPr txBox="1">
                  <a:spLocks noChangeArrowheads="1"/>
                </p:cNvSpPr>
                <p:nvPr>
                  <p:custDataLst>
                    <p:tags r:id="rId8"/>
                  </p:custDataLst>
                </p:nvPr>
              </p:nvSpPr>
              <p:spPr bwMode="auto">
                <a:xfrm>
                  <a:off x="2177" y="3483"/>
                  <a:ext cx="1204" cy="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20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标题</a:t>
                  </a:r>
                </a:p>
              </p:txBody>
            </p:sp>
          </p:grpSp>
          <p:grpSp>
            <p:nvGrpSpPr>
              <p:cNvPr id="36" name="组合 35"/>
              <p:cNvGrpSpPr/>
              <p:nvPr/>
            </p:nvGrpSpPr>
            <p:grpSpPr>
              <a:xfrm>
                <a:off x="1939" y="7105"/>
                <a:ext cx="7310" cy="1684"/>
                <a:chOff x="1939" y="2887"/>
                <a:chExt cx="7310" cy="1684"/>
              </a:xfrm>
            </p:grpSpPr>
            <p:grpSp>
              <p:nvGrpSpPr>
                <p:cNvPr id="37" name="组合 36"/>
                <p:cNvGrpSpPr/>
                <p:nvPr/>
              </p:nvGrpSpPr>
              <p:grpSpPr>
                <a:xfrm>
                  <a:off x="1939" y="2887"/>
                  <a:ext cx="7310" cy="1684"/>
                  <a:chOff x="2164" y="3559"/>
                  <a:chExt cx="6529" cy="1504"/>
                </a:xfrm>
              </p:grpSpPr>
              <p:sp>
                <p:nvSpPr>
                  <p:cNvPr id="38" name="图形"/>
                  <p:cNvSpPr/>
                  <p:nvPr>
                    <p:custDataLst>
                      <p:tags r:id="rId5"/>
                    </p:custDataLst>
                  </p:nvPr>
                </p:nvSpPr>
                <p:spPr bwMode="auto">
                  <a:xfrm>
                    <a:off x="2164" y="3758"/>
                    <a:ext cx="6529" cy="1305"/>
                  </a:xfrm>
                  <a:prstGeom prst="rect">
                    <a:avLst/>
                  </a:prstGeom>
                  <a:solidFill>
                    <a:srgbClr val="FFFFFF"/>
                  </a:solidFill>
                  <a:ln w="19050">
                    <a:gradFill>
                      <a:gsLst>
                        <a:gs pos="0">
                          <a:schemeClr val="bg1"/>
                        </a:gs>
                        <a:gs pos="100000">
                          <a:schemeClr val="bg2">
                            <a:lumMod val="95000"/>
                          </a:schemeClr>
                        </a:gs>
                      </a:gsLst>
                      <a:lin ang="10800000" scaled="1"/>
                    </a:gradFill>
                  </a:ln>
                  <a:effectLst>
                    <a:outerShdw blurRad="50800" dist="38100" algn="l"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endParaRPr lang="ko-KR" altLang="en-US">
                      <a:solidFill>
                        <a:schemeClr val="accent1">
                          <a:lumMod val="75000"/>
                        </a:schemeClr>
                      </a:solidFill>
                      <a:cs typeface="思源黑体旧字形 Light" panose="020B0300000000000000" charset="-128"/>
                    </a:endParaRPr>
                  </a:p>
                </p:txBody>
              </p:sp>
              <p:sp>
                <p:nvSpPr>
                  <p:cNvPr id="39" name="图形"/>
                  <p:cNvSpPr/>
                  <p:nvPr>
                    <p:custDataLst>
                      <p:tags r:id="rId6"/>
                    </p:custDataLst>
                  </p:nvPr>
                </p:nvSpPr>
                <p:spPr>
                  <a:xfrm>
                    <a:off x="2423" y="3559"/>
                    <a:ext cx="803" cy="725"/>
                  </a:xfrm>
                  <a:custGeom>
                    <a:avLst/>
                    <a:gdLst>
                      <a:gd name="connsiteX0" fmla="*/ 28344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4" y="361109"/>
                        </a:lnTo>
                        <a:cubicBezTo>
                          <a:pt x="12690" y="361109"/>
                          <a:pt x="0" y="348419"/>
                          <a:pt x="0" y="332765"/>
                        </a:cubicBezTo>
                        <a:lnTo>
                          <a:pt x="0" y="28344"/>
                        </a:lnTo>
                        <a:cubicBezTo>
                          <a:pt x="0" y="12690"/>
                          <a:pt x="12690" y="0"/>
                          <a:pt x="28344" y="0"/>
                        </a:cubicBezTo>
                        <a:close/>
                      </a:path>
                    </a:pathLst>
                  </a:cu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anchor="ctr">
                    <a:normAutofit/>
                  </a:bodyPr>
                  <a:lstStyle/>
                  <a:p>
                    <a:pPr algn="ctr">
                      <a:defRPr/>
                    </a:pPr>
                    <a:r>
                      <a:rPr lang="en-US" altLang="zh-CN" sz="2000" b="1">
                        <a:solidFill>
                          <a:srgbClr val="FFFFFF"/>
                        </a:solidFill>
                        <a:latin typeface="思源黑体旧字形 Light" panose="020B0300000000000000" charset="-128"/>
                        <a:ea typeface="思源黑体旧字形 Light" panose="020B0300000000000000" charset="-128"/>
                        <a:cs typeface="思源黑体旧字形 Light" panose="020B0300000000000000" charset="-128"/>
                      </a:rPr>
                      <a:t>03</a:t>
                    </a:r>
                    <a:endParaRPr lang="zh-CN" altLang="en-US" sz="2000" b="1">
                      <a:solidFill>
                        <a:srgbClr val="FFFFFF"/>
                      </a:solidFill>
                      <a:latin typeface="思源黑体旧字形 Light" panose="020B0300000000000000" charset="-128"/>
                      <a:ea typeface="思源黑体旧字形 Light" panose="020B0300000000000000" charset="-128"/>
                      <a:cs typeface="思源黑体旧字形 Light" panose="020B0300000000000000" charset="-128"/>
                    </a:endParaRPr>
                  </a:p>
                </p:txBody>
              </p:sp>
            </p:grpSp>
            <p:sp>
              <p:nvSpPr>
                <p:cNvPr id="40" name="图形"/>
                <p:cNvSpPr txBox="1"/>
                <p:nvPr>
                  <p:custDataLst>
                    <p:tags r:id="rId3"/>
                  </p:custDataLst>
                </p:nvPr>
              </p:nvSpPr>
              <p:spPr>
                <a:xfrm>
                  <a:off x="3357" y="3317"/>
                  <a:ext cx="5759" cy="1018"/>
                </a:xfrm>
                <a:prstGeom prst="rect">
                  <a:avLst/>
                </a:prstGeom>
                <a:noFill/>
              </p:spPr>
              <p:txBody>
                <a:bodyPr wrap="square" rtlCol="0">
                  <a:spAutoFit/>
                </a:bodyPr>
                <a:lstStyle/>
                <a:p>
                  <a:pPr>
                    <a:lnSpc>
                      <a:spcPct val="150000"/>
                    </a:lnSpc>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a:t>
                  </a:r>
                  <a:endPar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41" name="图形"/>
                <p:cNvSpPr txBox="1">
                  <a:spLocks noChangeArrowheads="1"/>
                </p:cNvSpPr>
                <p:nvPr>
                  <p:custDataLst>
                    <p:tags r:id="rId4"/>
                  </p:custDataLst>
                </p:nvPr>
              </p:nvSpPr>
              <p:spPr bwMode="auto">
                <a:xfrm>
                  <a:off x="2177" y="3483"/>
                  <a:ext cx="1204" cy="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20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标题</a:t>
                  </a:r>
                </a:p>
              </p:txBody>
            </p:sp>
          </p:grpSp>
        </p:grpSp>
        <p:pic>
          <p:nvPicPr>
            <p:cNvPr id="42" name="图形" descr="E:/006包图网/素材/0000商务办公/商务办公/15356.jpg15356"/>
            <p:cNvPicPr>
              <a:picLocks noChangeAspect="1"/>
            </p:cNvPicPr>
            <p:nvPr>
              <p:custDataLst>
                <p:tags r:id="rId2"/>
              </p:custDataLst>
            </p:nvPr>
          </p:nvPicPr>
          <p:blipFill>
            <a:blip r:embed="rId16"/>
            <a:srcRect l="5947" r="5947"/>
            <a:stretch>
              <a:fillRect/>
            </a:stretch>
          </p:blipFill>
          <p:spPr>
            <a:xfrm>
              <a:off x="10198" y="2942"/>
              <a:ext cx="8501" cy="5667"/>
            </a:xfrm>
            <a:prstGeom prst="rect">
              <a:avLst/>
            </a:prstGeom>
          </p:spPr>
        </p:pic>
      </p:grpSp>
    </p:spTree>
    <p:custDataLst>
      <p:tags r:id="rId1"/>
    </p:custDataLst>
  </p:cSld>
  <p:clrMapOvr>
    <a:masterClrMapping/>
  </p:clrMapOvr>
  <p:transition advTm="2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图形"/>
          <p:cNvGrpSpPr/>
          <p:nvPr/>
        </p:nvGrpSpPr>
        <p:grpSpPr>
          <a:xfrm>
            <a:off x="926466" y="2036445"/>
            <a:ext cx="10311765" cy="3368675"/>
            <a:chOff x="1481" y="3207"/>
            <a:chExt cx="16239" cy="5305"/>
          </a:xfrm>
        </p:grpSpPr>
        <p:sp>
          <p:nvSpPr>
            <p:cNvPr id="29" name="图形"/>
            <p:cNvSpPr/>
            <p:nvPr>
              <p:custDataLst>
                <p:tags r:id="rId2"/>
              </p:custDataLst>
            </p:nvPr>
          </p:nvSpPr>
          <p:spPr>
            <a:xfrm>
              <a:off x="1481" y="3625"/>
              <a:ext cx="16239" cy="119"/>
            </a:xfrm>
            <a:prstGeom prst="roundRect">
              <a:avLst>
                <a:gd name="adj" fmla="val 50000"/>
              </a:avLst>
            </a:prstGeom>
            <a:solidFill>
              <a:schemeClr val="bg2">
                <a:lumMod val="85000"/>
              </a:schemeClr>
            </a:solidFill>
            <a:ln>
              <a:solidFill>
                <a:schemeClr val="bg2">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Normal" panose="020B0400000000000000" charset="-122"/>
              </a:endParaRPr>
            </a:p>
          </p:txBody>
        </p:sp>
        <p:grpSp>
          <p:nvGrpSpPr>
            <p:cNvPr id="28" name="组合 27"/>
            <p:cNvGrpSpPr/>
            <p:nvPr/>
          </p:nvGrpSpPr>
          <p:grpSpPr>
            <a:xfrm>
              <a:off x="1936" y="3207"/>
              <a:ext cx="15328" cy="5305"/>
              <a:chOff x="1034" y="3229"/>
              <a:chExt cx="15328" cy="5305"/>
            </a:xfrm>
          </p:grpSpPr>
          <p:grpSp>
            <p:nvGrpSpPr>
              <p:cNvPr id="10" name="组合 9"/>
              <p:cNvGrpSpPr/>
              <p:nvPr/>
            </p:nvGrpSpPr>
            <p:grpSpPr>
              <a:xfrm>
                <a:off x="1034" y="3229"/>
                <a:ext cx="4414" cy="5305"/>
                <a:chOff x="945" y="2411"/>
                <a:chExt cx="4414" cy="5305"/>
              </a:xfrm>
            </p:grpSpPr>
            <p:grpSp>
              <p:nvGrpSpPr>
                <p:cNvPr id="6" name="组合 5"/>
                <p:cNvGrpSpPr/>
                <p:nvPr/>
              </p:nvGrpSpPr>
              <p:grpSpPr>
                <a:xfrm>
                  <a:off x="945" y="3915"/>
                  <a:ext cx="4414" cy="3801"/>
                  <a:chOff x="946" y="3915"/>
                  <a:chExt cx="4414" cy="3801"/>
                </a:xfrm>
              </p:grpSpPr>
              <p:grpSp>
                <p:nvGrpSpPr>
                  <p:cNvPr id="5" name="组合 4"/>
                  <p:cNvGrpSpPr/>
                  <p:nvPr/>
                </p:nvGrpSpPr>
                <p:grpSpPr>
                  <a:xfrm>
                    <a:off x="1119" y="3915"/>
                    <a:ext cx="4066" cy="3801"/>
                    <a:chOff x="1806" y="4556"/>
                    <a:chExt cx="3625" cy="3801"/>
                  </a:xfrm>
                </p:grpSpPr>
                <p:sp>
                  <p:nvSpPr>
                    <p:cNvPr id="2" name="图形"/>
                    <p:cNvSpPr/>
                    <p:nvPr>
                      <p:custDataLst>
                        <p:tags r:id="rId16"/>
                      </p:custDataLst>
                    </p:nvPr>
                  </p:nvSpPr>
                  <p:spPr>
                    <a:xfrm rot="10800000">
                      <a:off x="1806" y="4556"/>
                      <a:ext cx="3625" cy="1574"/>
                    </a:xfrm>
                    <a:custGeom>
                      <a:avLst/>
                      <a:gdLst>
                        <a:gd name="adj" fmla="val 0"/>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3625" h="1574">
                          <a:moveTo>
                            <a:pt x="0" y="0"/>
                          </a:moveTo>
                          <a:lnTo>
                            <a:pt x="3625" y="0"/>
                          </a:lnTo>
                          <a:lnTo>
                            <a:pt x="3625" y="1087"/>
                          </a:lnTo>
                          <a:lnTo>
                            <a:pt x="2240" y="1087"/>
                          </a:lnTo>
                          <a:lnTo>
                            <a:pt x="1813" y="1574"/>
                          </a:lnTo>
                          <a:lnTo>
                            <a:pt x="1386" y="1087"/>
                          </a:lnTo>
                          <a:lnTo>
                            <a:pt x="0" y="1087"/>
                          </a:lnTo>
                          <a:lnTo>
                            <a:pt x="0" y="0"/>
                          </a:lnTo>
                          <a:close/>
                        </a:path>
                      </a:pathLst>
                    </a:custGeom>
                    <a:gradFill>
                      <a:gsLst>
                        <a:gs pos="0">
                          <a:schemeClr val="accent1"/>
                        </a:gs>
                        <a:gs pos="100000">
                          <a:schemeClr val="accent2"/>
                        </a:gs>
                      </a:gsLst>
                      <a:lin ang="2700000" scaled="0"/>
                    </a:gra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1375410">
                        <a:lnSpc>
                          <a:spcPct val="130000"/>
                        </a:lnSpc>
                      </a:pPr>
                      <a:endParaRPr lang="en-US" sz="2000" b="1" dirty="0">
                        <a:solidFill>
                          <a:srgbClr val="FFFFFF"/>
                        </a:solidFill>
                        <a:latin typeface="思源宋体 CN Heavy" panose="02020900000000000000" charset="-122"/>
                        <a:ea typeface="思源宋体 CN Heavy" panose="02020900000000000000" charset="-122"/>
                        <a:cs typeface="+mn-ea"/>
                        <a:sym typeface="+mn-lt"/>
                      </a:endParaRPr>
                    </a:p>
                  </p:txBody>
                </p:sp>
                <p:sp>
                  <p:nvSpPr>
                    <p:cNvPr id="9" name="图形"/>
                    <p:cNvSpPr/>
                    <p:nvPr>
                      <p:custDataLst>
                        <p:tags r:id="rId17"/>
                      </p:custDataLst>
                    </p:nvPr>
                  </p:nvSpPr>
                  <p:spPr>
                    <a:xfrm rot="10800000">
                      <a:off x="1806" y="6132"/>
                      <a:ext cx="3625" cy="2225"/>
                    </a:xfrm>
                    <a:prstGeom prst="round2SameRect">
                      <a:avLst>
                        <a:gd name="adj1" fmla="val 8730"/>
                        <a:gd name="adj2" fmla="val 0"/>
                      </a:avLst>
                    </a:prstGeom>
                    <a:noFill/>
                    <a:ln>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lnSpc>
                          <a:spcPct val="130000"/>
                        </a:lnSpc>
                      </a:pPr>
                      <a:endParaRPr lang="en-US" sz="2665" dirty="0">
                        <a:solidFill>
                          <a:srgbClr val="D24132">
                            <a:lumMod val="50000"/>
                          </a:srgbClr>
                        </a:solidFill>
                        <a:latin typeface="思源宋体 CN Heavy" panose="02020900000000000000" charset="-122"/>
                        <a:ea typeface="思源宋体 CN Heavy" panose="02020900000000000000" charset="-122"/>
                        <a:cs typeface="+mn-ea"/>
                        <a:sym typeface="+mn-lt"/>
                      </a:endParaRPr>
                    </a:p>
                  </p:txBody>
                </p:sp>
              </p:grpSp>
              <p:sp>
                <p:nvSpPr>
                  <p:cNvPr id="30" name="图形"/>
                  <p:cNvSpPr txBox="1"/>
                  <p:nvPr>
                    <p:custDataLst>
                      <p:tags r:id="rId14"/>
                    </p:custDataLst>
                  </p:nvPr>
                </p:nvSpPr>
                <p:spPr>
                  <a:xfrm>
                    <a:off x="1322" y="5686"/>
                    <a:ext cx="3659" cy="1454"/>
                  </a:xfrm>
                  <a:prstGeom prst="rect">
                    <a:avLst/>
                  </a:prstGeom>
                  <a:noFill/>
                </p:spPr>
                <p:txBody>
                  <a:bodyPr wrap="square" rtlCol="0">
                    <a:spAutoFit/>
                  </a:bodyPr>
                  <a:lstStyle/>
                  <a:p>
                    <a:pPr lvl="0" algn="ctr">
                      <a:lnSpc>
                        <a:spcPct val="150000"/>
                      </a:lnSpc>
                      <a:defRPr/>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在此处添加您的文本内容在此处添加您的文本内容此处添加您的文本内容此处添加您的文本内容</a:t>
                    </a:r>
                  </a:p>
                </p:txBody>
              </p:sp>
              <p:sp>
                <p:nvSpPr>
                  <p:cNvPr id="31" name="图形"/>
                  <p:cNvSpPr txBox="1"/>
                  <p:nvPr>
                    <p:custDataLst>
                      <p:tags r:id="rId15"/>
                    </p:custDataLst>
                  </p:nvPr>
                </p:nvSpPr>
                <p:spPr>
                  <a:xfrm>
                    <a:off x="946" y="4630"/>
                    <a:ext cx="4414" cy="725"/>
                  </a:xfrm>
                  <a:prstGeom prst="rect">
                    <a:avLst/>
                  </a:prstGeom>
                  <a:noFill/>
                </p:spPr>
                <p:txBody>
                  <a:bodyPr wrap="square" rtlCol="0">
                    <a:spAutoFit/>
                  </a:bodyPr>
                  <a:lstStyle/>
                  <a:p>
                    <a:pPr algn="ctr" fontAlgn="auto">
                      <a:lnSpc>
                        <a:spcPct val="120000"/>
                      </a:lnSpc>
                      <a:spcBef>
                        <a:spcPts val="0"/>
                      </a:spcBef>
                      <a:spcAft>
                        <a:spcPts val="0"/>
                      </a:spcAft>
                    </a:pPr>
                    <a:r>
                      <a:rPr lang="zh-CN" altLang="en-US" sz="2000">
                        <a:solidFill>
                          <a:schemeClr val="bg1"/>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2000" b="1">
                      <a:solidFill>
                        <a:schemeClr val="bg1"/>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sp>
              <p:nvSpPr>
                <p:cNvPr id="7" name="图形"/>
                <p:cNvSpPr/>
                <p:nvPr>
                  <p:custDataLst>
                    <p:tags r:id="rId13"/>
                  </p:custDataLst>
                </p:nvPr>
              </p:nvSpPr>
              <p:spPr>
                <a:xfrm>
                  <a:off x="2674" y="2411"/>
                  <a:ext cx="955" cy="955"/>
                </a:xfrm>
                <a:prstGeom prst="ellipse">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latin typeface="思源黑体 CN Normal" panose="020B0400000000000000" charset="-122"/>
                      <a:ea typeface="思源黑体 CN Normal" panose="020B0400000000000000" charset="-122"/>
                      <a:cs typeface="思源黑体 CN Normal" panose="020B0400000000000000" charset="-122"/>
                    </a:rPr>
                    <a:t>01</a:t>
                  </a:r>
                </a:p>
              </p:txBody>
            </p:sp>
          </p:grpSp>
          <p:grpSp>
            <p:nvGrpSpPr>
              <p:cNvPr id="12" name="组合 11"/>
              <p:cNvGrpSpPr/>
              <p:nvPr/>
            </p:nvGrpSpPr>
            <p:grpSpPr>
              <a:xfrm>
                <a:off x="6491" y="3229"/>
                <a:ext cx="4414" cy="5305"/>
                <a:chOff x="945" y="2411"/>
                <a:chExt cx="4414" cy="5305"/>
              </a:xfrm>
            </p:grpSpPr>
            <p:grpSp>
              <p:nvGrpSpPr>
                <p:cNvPr id="13" name="组合 12"/>
                <p:cNvGrpSpPr/>
                <p:nvPr/>
              </p:nvGrpSpPr>
              <p:grpSpPr>
                <a:xfrm>
                  <a:off x="945" y="3915"/>
                  <a:ext cx="4414" cy="3801"/>
                  <a:chOff x="946" y="3915"/>
                  <a:chExt cx="4414" cy="3801"/>
                </a:xfrm>
              </p:grpSpPr>
              <p:grpSp>
                <p:nvGrpSpPr>
                  <p:cNvPr id="14" name="组合 13"/>
                  <p:cNvGrpSpPr/>
                  <p:nvPr/>
                </p:nvGrpSpPr>
                <p:grpSpPr>
                  <a:xfrm>
                    <a:off x="1119" y="3915"/>
                    <a:ext cx="4066" cy="3801"/>
                    <a:chOff x="1806" y="4556"/>
                    <a:chExt cx="3625" cy="3801"/>
                  </a:xfrm>
                </p:grpSpPr>
                <p:sp>
                  <p:nvSpPr>
                    <p:cNvPr id="15" name="图形"/>
                    <p:cNvSpPr/>
                    <p:nvPr>
                      <p:custDataLst>
                        <p:tags r:id="rId11"/>
                      </p:custDataLst>
                    </p:nvPr>
                  </p:nvSpPr>
                  <p:spPr>
                    <a:xfrm rot="10800000">
                      <a:off x="1806" y="4556"/>
                      <a:ext cx="3625" cy="1574"/>
                    </a:xfrm>
                    <a:custGeom>
                      <a:avLst/>
                      <a:gdLst>
                        <a:gd name="adj" fmla="val 0"/>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3625" h="1574">
                          <a:moveTo>
                            <a:pt x="0" y="0"/>
                          </a:moveTo>
                          <a:lnTo>
                            <a:pt x="3625" y="0"/>
                          </a:lnTo>
                          <a:lnTo>
                            <a:pt x="3625" y="1087"/>
                          </a:lnTo>
                          <a:lnTo>
                            <a:pt x="2240" y="1087"/>
                          </a:lnTo>
                          <a:lnTo>
                            <a:pt x="1813" y="1574"/>
                          </a:lnTo>
                          <a:lnTo>
                            <a:pt x="1386" y="1087"/>
                          </a:lnTo>
                          <a:lnTo>
                            <a:pt x="0" y="1087"/>
                          </a:lnTo>
                          <a:lnTo>
                            <a:pt x="0" y="0"/>
                          </a:lnTo>
                          <a:close/>
                        </a:path>
                      </a:pathLst>
                    </a:custGeom>
                    <a:gradFill>
                      <a:gsLst>
                        <a:gs pos="0">
                          <a:schemeClr val="accent1"/>
                        </a:gs>
                        <a:gs pos="100000">
                          <a:schemeClr val="accent2"/>
                        </a:gs>
                      </a:gsLst>
                      <a:lin ang="2700000" scaled="0"/>
                    </a:gra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1375410">
                        <a:lnSpc>
                          <a:spcPct val="130000"/>
                        </a:lnSpc>
                      </a:pPr>
                      <a:endParaRPr lang="en-US" sz="2000" b="1" dirty="0">
                        <a:solidFill>
                          <a:srgbClr val="FFFFFF"/>
                        </a:solidFill>
                        <a:latin typeface="思源宋体 CN Heavy" panose="02020900000000000000" charset="-122"/>
                        <a:ea typeface="思源宋体 CN Heavy" panose="02020900000000000000" charset="-122"/>
                        <a:cs typeface="+mn-ea"/>
                        <a:sym typeface="+mn-lt"/>
                      </a:endParaRPr>
                    </a:p>
                  </p:txBody>
                </p:sp>
                <p:sp>
                  <p:nvSpPr>
                    <p:cNvPr id="16" name="图形"/>
                    <p:cNvSpPr/>
                    <p:nvPr>
                      <p:custDataLst>
                        <p:tags r:id="rId12"/>
                      </p:custDataLst>
                    </p:nvPr>
                  </p:nvSpPr>
                  <p:spPr>
                    <a:xfrm rot="10800000">
                      <a:off x="1806" y="6132"/>
                      <a:ext cx="3625" cy="2225"/>
                    </a:xfrm>
                    <a:prstGeom prst="round2SameRect">
                      <a:avLst>
                        <a:gd name="adj1" fmla="val 8730"/>
                        <a:gd name="adj2" fmla="val 0"/>
                      </a:avLst>
                    </a:prstGeom>
                    <a:noFill/>
                    <a:ln>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lnSpc>
                          <a:spcPct val="130000"/>
                        </a:lnSpc>
                      </a:pPr>
                      <a:endParaRPr lang="en-US" sz="2665" dirty="0">
                        <a:solidFill>
                          <a:srgbClr val="D24132">
                            <a:lumMod val="50000"/>
                          </a:srgbClr>
                        </a:solidFill>
                        <a:latin typeface="思源宋体 CN Heavy" panose="02020900000000000000" charset="-122"/>
                        <a:ea typeface="思源宋体 CN Heavy" panose="02020900000000000000" charset="-122"/>
                        <a:cs typeface="+mn-ea"/>
                        <a:sym typeface="+mn-lt"/>
                      </a:endParaRPr>
                    </a:p>
                  </p:txBody>
                </p:sp>
              </p:grpSp>
              <p:sp>
                <p:nvSpPr>
                  <p:cNvPr id="17" name="图形"/>
                  <p:cNvSpPr txBox="1"/>
                  <p:nvPr>
                    <p:custDataLst>
                      <p:tags r:id="rId9"/>
                    </p:custDataLst>
                  </p:nvPr>
                </p:nvSpPr>
                <p:spPr>
                  <a:xfrm>
                    <a:off x="1322" y="5686"/>
                    <a:ext cx="3659" cy="1454"/>
                  </a:xfrm>
                  <a:prstGeom prst="rect">
                    <a:avLst/>
                  </a:prstGeom>
                  <a:noFill/>
                </p:spPr>
                <p:txBody>
                  <a:bodyPr wrap="square" rtlCol="0">
                    <a:spAutoFit/>
                  </a:bodyPr>
                  <a:lstStyle/>
                  <a:p>
                    <a:pPr lvl="0" algn="ctr">
                      <a:lnSpc>
                        <a:spcPct val="150000"/>
                      </a:lnSpc>
                      <a:defRPr/>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在此处添加您的文本内容在此处添加您的文本内容此处添加您的文本内容此处添加您的文本内容</a:t>
                    </a:r>
                    <a:endParaRPr lang="zh-CN" altLang="en-US" sz="1200" dirty="0">
                      <a:solidFill>
                        <a:schemeClr val="tx1">
                          <a:lumMod val="85000"/>
                          <a:lumOff val="15000"/>
                        </a:schemeClr>
                      </a:solidFill>
                      <a:latin typeface="思源黑体 CN Normal" panose="020B0400000000000000" charset="-122"/>
                      <a:ea typeface="思源黑体 CN Normal" panose="020B0400000000000000" charset="-122"/>
                      <a:cs typeface="+mn-ea"/>
                      <a:sym typeface="+mn-lt"/>
                    </a:endParaRPr>
                  </a:p>
                </p:txBody>
              </p:sp>
              <p:sp>
                <p:nvSpPr>
                  <p:cNvPr id="18" name="图形"/>
                  <p:cNvSpPr txBox="1"/>
                  <p:nvPr>
                    <p:custDataLst>
                      <p:tags r:id="rId10"/>
                    </p:custDataLst>
                  </p:nvPr>
                </p:nvSpPr>
                <p:spPr>
                  <a:xfrm>
                    <a:off x="946" y="4630"/>
                    <a:ext cx="4414" cy="725"/>
                  </a:xfrm>
                  <a:prstGeom prst="rect">
                    <a:avLst/>
                  </a:prstGeom>
                  <a:noFill/>
                </p:spPr>
                <p:txBody>
                  <a:bodyPr wrap="square" rtlCol="0">
                    <a:spAutoFit/>
                  </a:bodyPr>
                  <a:lstStyle/>
                  <a:p>
                    <a:pPr algn="ctr" fontAlgn="auto">
                      <a:lnSpc>
                        <a:spcPct val="120000"/>
                      </a:lnSpc>
                      <a:spcBef>
                        <a:spcPts val="0"/>
                      </a:spcBef>
                      <a:spcAft>
                        <a:spcPts val="0"/>
                      </a:spcAft>
                    </a:pPr>
                    <a:r>
                      <a:rPr lang="zh-CN" altLang="en-US" sz="2000">
                        <a:solidFill>
                          <a:schemeClr val="bg1"/>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2000" b="1">
                      <a:solidFill>
                        <a:schemeClr val="bg1"/>
                      </a:solidFill>
                      <a:latin typeface="思源宋体 CN Heavy" panose="02020900000000000000" charset="-122"/>
                      <a:ea typeface="思源宋体 CN Heavy" panose="02020900000000000000" charset="-122"/>
                      <a:cs typeface="思源黑体 CN Normal" panose="020B0400000000000000" charset="-122"/>
                      <a:sym typeface="+mn-ea"/>
                    </a:endParaRPr>
                  </a:p>
                </p:txBody>
              </p:sp>
            </p:grpSp>
            <p:sp>
              <p:nvSpPr>
                <p:cNvPr id="19" name="图形"/>
                <p:cNvSpPr/>
                <p:nvPr>
                  <p:custDataLst>
                    <p:tags r:id="rId8"/>
                  </p:custDataLst>
                </p:nvPr>
              </p:nvSpPr>
              <p:spPr>
                <a:xfrm>
                  <a:off x="2674" y="2411"/>
                  <a:ext cx="955" cy="955"/>
                </a:xfrm>
                <a:prstGeom prst="ellipse">
                  <a:avLst/>
                </a:prstGeom>
                <a:gradFill>
                  <a:gsLst>
                    <a:gs pos="0">
                      <a:schemeClr val="accent1"/>
                    </a:gs>
                    <a:gs pos="100000">
                      <a:schemeClr val="accent2"/>
                    </a:gs>
                  </a:gsLst>
                  <a:lin ang="2700000" scaled="0"/>
                </a:gra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latin typeface="思源黑体 CN Normal" panose="020B0400000000000000" charset="-122"/>
                      <a:ea typeface="思源黑体 CN Normal" panose="020B0400000000000000" charset="-122"/>
                      <a:cs typeface="思源黑体 CN Normal" panose="020B0400000000000000" charset="-122"/>
                    </a:rPr>
                    <a:t>02</a:t>
                  </a:r>
                </a:p>
              </p:txBody>
            </p:sp>
          </p:grpSp>
          <p:grpSp>
            <p:nvGrpSpPr>
              <p:cNvPr id="20" name="组合 19"/>
              <p:cNvGrpSpPr/>
              <p:nvPr/>
            </p:nvGrpSpPr>
            <p:grpSpPr>
              <a:xfrm>
                <a:off x="11948" y="3229"/>
                <a:ext cx="4414" cy="5305"/>
                <a:chOff x="945" y="2411"/>
                <a:chExt cx="4414" cy="5305"/>
              </a:xfrm>
            </p:grpSpPr>
            <p:grpSp>
              <p:nvGrpSpPr>
                <p:cNvPr id="21" name="组合 20"/>
                <p:cNvGrpSpPr/>
                <p:nvPr/>
              </p:nvGrpSpPr>
              <p:grpSpPr>
                <a:xfrm>
                  <a:off x="945" y="3915"/>
                  <a:ext cx="4414" cy="3801"/>
                  <a:chOff x="946" y="3915"/>
                  <a:chExt cx="4414" cy="3801"/>
                </a:xfrm>
              </p:grpSpPr>
              <p:grpSp>
                <p:nvGrpSpPr>
                  <p:cNvPr id="22" name="组合 21"/>
                  <p:cNvGrpSpPr/>
                  <p:nvPr/>
                </p:nvGrpSpPr>
                <p:grpSpPr>
                  <a:xfrm>
                    <a:off x="1119" y="3915"/>
                    <a:ext cx="4066" cy="3801"/>
                    <a:chOff x="1806" y="4556"/>
                    <a:chExt cx="3625" cy="3801"/>
                  </a:xfrm>
                </p:grpSpPr>
                <p:sp>
                  <p:nvSpPr>
                    <p:cNvPr id="23" name="图形"/>
                    <p:cNvSpPr/>
                    <p:nvPr>
                      <p:custDataLst>
                        <p:tags r:id="rId6"/>
                      </p:custDataLst>
                    </p:nvPr>
                  </p:nvSpPr>
                  <p:spPr>
                    <a:xfrm rot="10800000">
                      <a:off x="1806" y="4556"/>
                      <a:ext cx="3625" cy="1574"/>
                    </a:xfrm>
                    <a:custGeom>
                      <a:avLst/>
                      <a:gdLst>
                        <a:gd name="adj" fmla="val 0"/>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3625" h="1574">
                          <a:moveTo>
                            <a:pt x="0" y="0"/>
                          </a:moveTo>
                          <a:lnTo>
                            <a:pt x="3625" y="0"/>
                          </a:lnTo>
                          <a:lnTo>
                            <a:pt x="3625" y="1087"/>
                          </a:lnTo>
                          <a:lnTo>
                            <a:pt x="2240" y="1087"/>
                          </a:lnTo>
                          <a:lnTo>
                            <a:pt x="1813" y="1574"/>
                          </a:lnTo>
                          <a:lnTo>
                            <a:pt x="1386" y="1087"/>
                          </a:lnTo>
                          <a:lnTo>
                            <a:pt x="0" y="1087"/>
                          </a:lnTo>
                          <a:lnTo>
                            <a:pt x="0" y="0"/>
                          </a:lnTo>
                          <a:close/>
                        </a:path>
                      </a:pathLst>
                    </a:custGeom>
                    <a:gradFill>
                      <a:gsLst>
                        <a:gs pos="0">
                          <a:schemeClr val="accent1"/>
                        </a:gs>
                        <a:gs pos="100000">
                          <a:schemeClr val="accent2"/>
                        </a:gs>
                      </a:gsLst>
                      <a:lin ang="2700000" scaled="0"/>
                    </a:gra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1375410">
                        <a:lnSpc>
                          <a:spcPct val="130000"/>
                        </a:lnSpc>
                      </a:pPr>
                      <a:endParaRPr lang="en-US" sz="2000" b="1" dirty="0">
                        <a:solidFill>
                          <a:srgbClr val="FFFFFF"/>
                        </a:solidFill>
                        <a:latin typeface="思源宋体 CN Heavy" panose="02020900000000000000" charset="-122"/>
                        <a:ea typeface="思源宋体 CN Heavy" panose="02020900000000000000" charset="-122"/>
                        <a:cs typeface="+mn-ea"/>
                        <a:sym typeface="+mn-lt"/>
                      </a:endParaRPr>
                    </a:p>
                  </p:txBody>
                </p:sp>
                <p:sp>
                  <p:nvSpPr>
                    <p:cNvPr id="24" name="图形"/>
                    <p:cNvSpPr/>
                    <p:nvPr>
                      <p:custDataLst>
                        <p:tags r:id="rId7"/>
                      </p:custDataLst>
                    </p:nvPr>
                  </p:nvSpPr>
                  <p:spPr>
                    <a:xfrm rot="10800000">
                      <a:off x="1806" y="6132"/>
                      <a:ext cx="3625" cy="2225"/>
                    </a:xfrm>
                    <a:prstGeom prst="round2SameRect">
                      <a:avLst>
                        <a:gd name="adj1" fmla="val 8730"/>
                        <a:gd name="adj2" fmla="val 0"/>
                      </a:avLst>
                    </a:prstGeom>
                    <a:noFill/>
                    <a:ln>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lnSpc>
                          <a:spcPct val="130000"/>
                        </a:lnSpc>
                      </a:pPr>
                      <a:endParaRPr lang="en-US" sz="2665" dirty="0">
                        <a:solidFill>
                          <a:srgbClr val="D24132">
                            <a:lumMod val="50000"/>
                          </a:srgbClr>
                        </a:solidFill>
                        <a:latin typeface="思源宋体 CN Heavy" panose="02020900000000000000" charset="-122"/>
                        <a:ea typeface="思源宋体 CN Heavy" panose="02020900000000000000" charset="-122"/>
                        <a:cs typeface="+mn-ea"/>
                        <a:sym typeface="+mn-lt"/>
                      </a:endParaRPr>
                    </a:p>
                  </p:txBody>
                </p:sp>
              </p:grpSp>
              <p:sp>
                <p:nvSpPr>
                  <p:cNvPr id="25" name="图形"/>
                  <p:cNvSpPr txBox="1"/>
                  <p:nvPr>
                    <p:custDataLst>
                      <p:tags r:id="rId4"/>
                    </p:custDataLst>
                  </p:nvPr>
                </p:nvSpPr>
                <p:spPr>
                  <a:xfrm>
                    <a:off x="1322" y="5686"/>
                    <a:ext cx="3659" cy="1454"/>
                  </a:xfrm>
                  <a:prstGeom prst="rect">
                    <a:avLst/>
                  </a:prstGeom>
                  <a:noFill/>
                </p:spPr>
                <p:txBody>
                  <a:bodyPr wrap="square" rtlCol="0">
                    <a:spAutoFit/>
                  </a:bodyPr>
                  <a:lstStyle/>
                  <a:p>
                    <a:pPr lvl="0" algn="ctr">
                      <a:lnSpc>
                        <a:spcPct val="150000"/>
                      </a:lnSpc>
                      <a:defRPr/>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在此处添加您的文本内容在此处添加您的文本内容此处添加您的文本内容此处添加您的文本内容</a:t>
                    </a:r>
                    <a:endParaRPr lang="zh-CN" altLang="en-US" sz="1200" dirty="0">
                      <a:solidFill>
                        <a:schemeClr val="tx1">
                          <a:lumMod val="85000"/>
                          <a:lumOff val="15000"/>
                        </a:schemeClr>
                      </a:solidFill>
                      <a:latin typeface="思源黑体 CN Normal" panose="020B0400000000000000" charset="-122"/>
                      <a:ea typeface="思源黑体 CN Normal" panose="020B0400000000000000" charset="-122"/>
                      <a:cs typeface="+mn-ea"/>
                      <a:sym typeface="+mn-lt"/>
                    </a:endParaRPr>
                  </a:p>
                </p:txBody>
              </p:sp>
              <p:sp>
                <p:nvSpPr>
                  <p:cNvPr id="26" name="图形"/>
                  <p:cNvSpPr txBox="1"/>
                  <p:nvPr>
                    <p:custDataLst>
                      <p:tags r:id="rId5"/>
                    </p:custDataLst>
                  </p:nvPr>
                </p:nvSpPr>
                <p:spPr>
                  <a:xfrm>
                    <a:off x="946" y="4630"/>
                    <a:ext cx="4414" cy="725"/>
                  </a:xfrm>
                  <a:prstGeom prst="rect">
                    <a:avLst/>
                  </a:prstGeom>
                  <a:noFill/>
                </p:spPr>
                <p:txBody>
                  <a:bodyPr wrap="square" rtlCol="0">
                    <a:spAutoFit/>
                  </a:bodyPr>
                  <a:lstStyle/>
                  <a:p>
                    <a:pPr algn="ctr" fontAlgn="auto">
                      <a:lnSpc>
                        <a:spcPct val="120000"/>
                      </a:lnSpc>
                      <a:spcBef>
                        <a:spcPts val="0"/>
                      </a:spcBef>
                      <a:spcAft>
                        <a:spcPts val="0"/>
                      </a:spcAft>
                    </a:pPr>
                    <a:r>
                      <a:rPr lang="zh-CN" altLang="en-US" sz="2000">
                        <a:solidFill>
                          <a:schemeClr val="bg1"/>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2000" b="1">
                      <a:solidFill>
                        <a:schemeClr val="bg1"/>
                      </a:solidFill>
                      <a:latin typeface="思源宋体 CN Heavy" panose="02020900000000000000" charset="-122"/>
                      <a:ea typeface="思源宋体 CN Heavy" panose="02020900000000000000" charset="-122"/>
                      <a:cs typeface="思源黑体 CN Normal" panose="020B0400000000000000" charset="-122"/>
                      <a:sym typeface="+mn-ea"/>
                    </a:endParaRPr>
                  </a:p>
                </p:txBody>
              </p:sp>
            </p:grpSp>
            <p:sp>
              <p:nvSpPr>
                <p:cNvPr id="27" name="图形"/>
                <p:cNvSpPr/>
                <p:nvPr>
                  <p:custDataLst>
                    <p:tags r:id="rId3"/>
                  </p:custDataLst>
                </p:nvPr>
              </p:nvSpPr>
              <p:spPr>
                <a:xfrm>
                  <a:off x="2674" y="2411"/>
                  <a:ext cx="955" cy="955"/>
                </a:xfrm>
                <a:prstGeom prst="ellipse">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latin typeface="思源黑体 CN Normal" panose="020B0400000000000000" charset="-122"/>
                      <a:ea typeface="思源黑体 CN Normal" panose="020B0400000000000000" charset="-122"/>
                      <a:cs typeface="思源黑体 CN Normal" panose="020B0400000000000000" charset="-122"/>
                    </a:rPr>
                    <a:t>03</a:t>
                  </a:r>
                </a:p>
              </p:txBody>
            </p:sp>
          </p:grpSp>
        </p:grpSp>
      </p:grpSp>
    </p:spTree>
    <p:custDataLst>
      <p:tags r:id="rId1"/>
    </p:custDataLst>
  </p:cSld>
  <p:clrMapOvr>
    <a:masterClrMapping/>
  </p:clrMapOvr>
  <p:transition advTm="2000">
    <p:diamon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blinds(horizontal)">
                                      <p:cBhvr>
                                        <p:cTn id="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图形"/>
          <p:cNvGrpSpPr/>
          <p:nvPr/>
        </p:nvGrpSpPr>
        <p:grpSpPr>
          <a:xfrm>
            <a:off x="1164589" y="1718310"/>
            <a:ext cx="9946640" cy="4000500"/>
            <a:chOff x="1737" y="2618"/>
            <a:chExt cx="15664" cy="6300"/>
          </a:xfrm>
        </p:grpSpPr>
        <p:grpSp>
          <p:nvGrpSpPr>
            <p:cNvPr id="48" name="组合 47"/>
            <p:cNvGrpSpPr/>
            <p:nvPr/>
          </p:nvGrpSpPr>
          <p:grpSpPr>
            <a:xfrm>
              <a:off x="1737" y="2683"/>
              <a:ext cx="7146" cy="2866"/>
              <a:chOff x="1406642" y="1980161"/>
              <a:chExt cx="3778815" cy="1780564"/>
            </a:xfrm>
          </p:grpSpPr>
          <p:sp>
            <p:nvSpPr>
              <p:cNvPr id="49" name="图形"/>
              <p:cNvSpPr/>
              <p:nvPr>
                <p:custDataLst>
                  <p:tags r:id="rId16"/>
                </p:custDataLst>
              </p:nvPr>
            </p:nvSpPr>
            <p:spPr>
              <a:xfrm>
                <a:off x="1406642" y="2509484"/>
                <a:ext cx="3778815" cy="1251241"/>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思源宋体 CN Heavy" panose="02020900000000000000" charset="-122"/>
                </a:endParaRPr>
              </a:p>
            </p:txBody>
          </p:sp>
          <p:sp>
            <p:nvSpPr>
              <p:cNvPr id="50" name="图形"/>
              <p:cNvSpPr/>
              <p:nvPr>
                <p:custDataLst>
                  <p:tags r:id="rId17"/>
                </p:custDataLst>
              </p:nvPr>
            </p:nvSpPr>
            <p:spPr>
              <a:xfrm>
                <a:off x="1406646" y="1980161"/>
                <a:ext cx="3778519" cy="539908"/>
              </a:xfrm>
              <a:custGeom>
                <a:avLst/>
                <a:gdLst>
                  <a:gd name="connsiteX0" fmla="*/ 0 w 3778687"/>
                  <a:gd name="connsiteY0" fmla="*/ 0 h 529400"/>
                  <a:gd name="connsiteX1" fmla="*/ 3381017 w 3778687"/>
                  <a:gd name="connsiteY1" fmla="*/ 0 h 529400"/>
                  <a:gd name="connsiteX2" fmla="*/ 3778687 w 3778687"/>
                  <a:gd name="connsiteY2" fmla="*/ 374017 h 529400"/>
                  <a:gd name="connsiteX3" fmla="*/ 3778687 w 3778687"/>
                  <a:gd name="connsiteY3" fmla="*/ 529400 h 529400"/>
                  <a:gd name="connsiteX4" fmla="*/ 0 w 3778687"/>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687" h="529400">
                    <a:moveTo>
                      <a:pt x="0" y="0"/>
                    </a:moveTo>
                    <a:lnTo>
                      <a:pt x="3381017" y="0"/>
                    </a:lnTo>
                    <a:lnTo>
                      <a:pt x="3778687" y="374017"/>
                    </a:lnTo>
                    <a:lnTo>
                      <a:pt x="3778687" y="529400"/>
                    </a:lnTo>
                    <a:lnTo>
                      <a:pt x="0" y="529400"/>
                    </a:lnTo>
                    <a:close/>
                  </a:path>
                </a:pathLst>
              </a:cu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思源宋体 CN Heavy" panose="02020900000000000000" charset="-122"/>
                </a:endParaRPr>
              </a:p>
            </p:txBody>
          </p:sp>
        </p:grpSp>
        <p:sp>
          <p:nvSpPr>
            <p:cNvPr id="53" name="图形"/>
            <p:cNvSpPr txBox="1"/>
            <p:nvPr>
              <p:custDataLst>
                <p:tags r:id="rId2"/>
              </p:custDataLst>
            </p:nvPr>
          </p:nvSpPr>
          <p:spPr>
            <a:xfrm>
              <a:off x="2688" y="2819"/>
              <a:ext cx="5011" cy="582"/>
            </a:xfrm>
            <a:prstGeom prst="rect">
              <a:avLst/>
            </a:prstGeom>
            <a:noFill/>
          </p:spPr>
          <p:txBody>
            <a:bodyPr wrap="square" lIns="0" tIns="0" rIns="0" bIns="0" rtlCol="0">
              <a:spAutoFit/>
            </a:bodyPr>
            <a:lstStyle>
              <a:defPPr>
                <a:defRPr lang="zh-CN"/>
              </a:defPPr>
              <a:lvl1pPr>
                <a:defRPr sz="2000" b="1">
                  <a:solidFill>
                    <a:schemeClr val="bg1"/>
                  </a:solidFill>
                  <a:latin typeface="微软雅黑" panose="020B0503020204020204" pitchFamily="34" charset="-122"/>
                  <a:ea typeface="微软雅黑" panose="020B0503020204020204" pitchFamily="34" charset="-122"/>
                </a:defRPr>
              </a:lvl1pPr>
            </a:lstStyle>
            <a:p>
              <a:pPr algn="ctr"/>
              <a:r>
                <a:rPr lang="zh-CN" sz="2400" b="0" noProof="0" dirty="0">
                  <a:ln>
                    <a:noFill/>
                  </a:ln>
                  <a:solidFill>
                    <a:schemeClr val="bg1"/>
                  </a:solidFill>
                  <a:effectLst/>
                  <a:uLnTx/>
                  <a:uFillTx/>
                  <a:latin typeface="思源宋体 CN Heavy" panose="02020900000000000000" charset="-122"/>
                  <a:ea typeface="思源宋体 CN Heavy" panose="02020900000000000000" charset="-122"/>
                  <a:cs typeface="思源宋体 CN Heavy" panose="02020900000000000000" charset="-122"/>
                  <a:sym typeface="+mn-ea"/>
                </a:rPr>
                <a:t>预设标题文本内容</a:t>
              </a:r>
            </a:p>
          </p:txBody>
        </p:sp>
        <p:grpSp>
          <p:nvGrpSpPr>
            <p:cNvPr id="54" name="组合 53"/>
            <p:cNvGrpSpPr/>
            <p:nvPr/>
          </p:nvGrpSpPr>
          <p:grpSpPr>
            <a:xfrm>
              <a:off x="10201" y="2618"/>
              <a:ext cx="7146" cy="2866"/>
              <a:chOff x="1406642" y="1980161"/>
              <a:chExt cx="3778815" cy="1780564"/>
            </a:xfrm>
          </p:grpSpPr>
          <p:sp>
            <p:nvSpPr>
              <p:cNvPr id="55" name="图形"/>
              <p:cNvSpPr/>
              <p:nvPr>
                <p:custDataLst>
                  <p:tags r:id="rId14"/>
                </p:custDataLst>
              </p:nvPr>
            </p:nvSpPr>
            <p:spPr>
              <a:xfrm>
                <a:off x="1406642" y="2509484"/>
                <a:ext cx="3778815" cy="1251241"/>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思源宋体 CN Heavy" panose="02020900000000000000" charset="-122"/>
                </a:endParaRPr>
              </a:p>
            </p:txBody>
          </p:sp>
          <p:sp>
            <p:nvSpPr>
              <p:cNvPr id="56" name="图形"/>
              <p:cNvSpPr/>
              <p:nvPr>
                <p:custDataLst>
                  <p:tags r:id="rId15"/>
                </p:custDataLst>
              </p:nvPr>
            </p:nvSpPr>
            <p:spPr>
              <a:xfrm>
                <a:off x="1406646" y="1980161"/>
                <a:ext cx="3778519" cy="539908"/>
              </a:xfrm>
              <a:custGeom>
                <a:avLst/>
                <a:gdLst>
                  <a:gd name="connsiteX0" fmla="*/ 0 w 3778687"/>
                  <a:gd name="connsiteY0" fmla="*/ 0 h 529400"/>
                  <a:gd name="connsiteX1" fmla="*/ 3381017 w 3778687"/>
                  <a:gd name="connsiteY1" fmla="*/ 0 h 529400"/>
                  <a:gd name="connsiteX2" fmla="*/ 3778687 w 3778687"/>
                  <a:gd name="connsiteY2" fmla="*/ 374017 h 529400"/>
                  <a:gd name="connsiteX3" fmla="*/ 3778687 w 3778687"/>
                  <a:gd name="connsiteY3" fmla="*/ 529400 h 529400"/>
                  <a:gd name="connsiteX4" fmla="*/ 0 w 3778687"/>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687" h="529400">
                    <a:moveTo>
                      <a:pt x="0" y="0"/>
                    </a:moveTo>
                    <a:lnTo>
                      <a:pt x="3381017" y="0"/>
                    </a:lnTo>
                    <a:lnTo>
                      <a:pt x="3778687" y="374017"/>
                    </a:lnTo>
                    <a:lnTo>
                      <a:pt x="3778687" y="529400"/>
                    </a:lnTo>
                    <a:lnTo>
                      <a:pt x="0" y="529400"/>
                    </a:lnTo>
                    <a:close/>
                  </a:path>
                </a:pathLst>
              </a:cu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思源宋体 CN Heavy" panose="02020900000000000000" charset="-122"/>
                </a:endParaRPr>
              </a:p>
            </p:txBody>
          </p:sp>
        </p:grpSp>
        <p:sp>
          <p:nvSpPr>
            <p:cNvPr id="59" name="图形"/>
            <p:cNvSpPr txBox="1"/>
            <p:nvPr>
              <p:custDataLst>
                <p:tags r:id="rId3"/>
              </p:custDataLst>
            </p:nvPr>
          </p:nvSpPr>
          <p:spPr>
            <a:xfrm>
              <a:off x="11152" y="2754"/>
              <a:ext cx="5011" cy="582"/>
            </a:xfrm>
            <a:prstGeom prst="rect">
              <a:avLst/>
            </a:prstGeom>
            <a:noFill/>
          </p:spPr>
          <p:txBody>
            <a:bodyPr wrap="square" lIns="0" tIns="0" rIns="0" bIns="0" rtlCol="0">
              <a:spAutoFit/>
            </a:bodyPr>
            <a:lstStyle>
              <a:defPPr>
                <a:defRPr lang="zh-CN"/>
              </a:defPPr>
              <a:lvl1pPr>
                <a:defRPr sz="2000" b="1">
                  <a:solidFill>
                    <a:schemeClr val="bg1"/>
                  </a:solidFill>
                  <a:latin typeface="微软雅黑" panose="020B0503020204020204" pitchFamily="34" charset="-122"/>
                  <a:ea typeface="微软雅黑" panose="020B0503020204020204" pitchFamily="34" charset="-122"/>
                </a:defRPr>
              </a:lvl1pPr>
            </a:lstStyle>
            <a:p>
              <a:pPr algn="ctr"/>
              <a:r>
                <a:rPr lang="zh-CN" sz="2400" b="0" noProof="0" dirty="0">
                  <a:ln>
                    <a:noFill/>
                  </a:ln>
                  <a:effectLst/>
                  <a:uLnTx/>
                  <a:uFillTx/>
                  <a:latin typeface="思源宋体 CN Heavy" panose="02020900000000000000" charset="-122"/>
                  <a:ea typeface="思源宋体 CN Heavy" panose="02020900000000000000" charset="-122"/>
                  <a:cs typeface="思源宋体 CN Heavy" panose="02020900000000000000" charset="-122"/>
                  <a:sym typeface="+mn-ea"/>
                </a:rPr>
                <a:t>预设标题文本内容</a:t>
              </a:r>
              <a:endParaRPr lang="zh-CN" altLang="en-US" sz="2400" b="0" noProof="0" dirty="0">
                <a:ln>
                  <a:noFill/>
                </a:ln>
                <a:solidFill>
                  <a:schemeClr val="bg1"/>
                </a:solidFill>
                <a:effectLst/>
                <a:uLnTx/>
                <a:uFillTx/>
                <a:latin typeface="思源宋体 CN Heavy" panose="02020900000000000000" charset="-122"/>
                <a:ea typeface="思源宋体 CN Heavy" panose="02020900000000000000" charset="-122"/>
                <a:cs typeface="思源宋体 CN Heavy" panose="02020900000000000000" charset="-122"/>
                <a:sym typeface="+mn-ea"/>
              </a:endParaRPr>
            </a:p>
          </p:txBody>
        </p:sp>
        <p:grpSp>
          <p:nvGrpSpPr>
            <p:cNvPr id="60" name="组合 59"/>
            <p:cNvGrpSpPr/>
            <p:nvPr/>
          </p:nvGrpSpPr>
          <p:grpSpPr>
            <a:xfrm>
              <a:off x="1791" y="6052"/>
              <a:ext cx="7146" cy="2866"/>
              <a:chOff x="1406642" y="1980161"/>
              <a:chExt cx="3778815" cy="1780564"/>
            </a:xfrm>
          </p:grpSpPr>
          <p:sp>
            <p:nvSpPr>
              <p:cNvPr id="61" name="图形"/>
              <p:cNvSpPr/>
              <p:nvPr>
                <p:custDataLst>
                  <p:tags r:id="rId12"/>
                </p:custDataLst>
              </p:nvPr>
            </p:nvSpPr>
            <p:spPr>
              <a:xfrm>
                <a:off x="1406642" y="2509484"/>
                <a:ext cx="3778815" cy="1251241"/>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思源宋体 CN Heavy" panose="02020900000000000000" charset="-122"/>
                </a:endParaRPr>
              </a:p>
            </p:txBody>
          </p:sp>
          <p:sp>
            <p:nvSpPr>
              <p:cNvPr id="64" name="图形"/>
              <p:cNvSpPr/>
              <p:nvPr>
                <p:custDataLst>
                  <p:tags r:id="rId13"/>
                </p:custDataLst>
              </p:nvPr>
            </p:nvSpPr>
            <p:spPr>
              <a:xfrm>
                <a:off x="1406646" y="1980161"/>
                <a:ext cx="3778519" cy="539908"/>
              </a:xfrm>
              <a:custGeom>
                <a:avLst/>
                <a:gdLst>
                  <a:gd name="connsiteX0" fmla="*/ 0 w 3778687"/>
                  <a:gd name="connsiteY0" fmla="*/ 0 h 529400"/>
                  <a:gd name="connsiteX1" fmla="*/ 3381017 w 3778687"/>
                  <a:gd name="connsiteY1" fmla="*/ 0 h 529400"/>
                  <a:gd name="connsiteX2" fmla="*/ 3778687 w 3778687"/>
                  <a:gd name="connsiteY2" fmla="*/ 374017 h 529400"/>
                  <a:gd name="connsiteX3" fmla="*/ 3778687 w 3778687"/>
                  <a:gd name="connsiteY3" fmla="*/ 529400 h 529400"/>
                  <a:gd name="connsiteX4" fmla="*/ 0 w 3778687"/>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687" h="529400">
                    <a:moveTo>
                      <a:pt x="0" y="0"/>
                    </a:moveTo>
                    <a:lnTo>
                      <a:pt x="3381017" y="0"/>
                    </a:lnTo>
                    <a:lnTo>
                      <a:pt x="3778687" y="374017"/>
                    </a:lnTo>
                    <a:lnTo>
                      <a:pt x="3778687" y="529400"/>
                    </a:lnTo>
                    <a:lnTo>
                      <a:pt x="0" y="529400"/>
                    </a:lnTo>
                    <a:close/>
                  </a:path>
                </a:pathLst>
              </a:cu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思源宋体 CN Heavy" panose="02020900000000000000" charset="-122"/>
                </a:endParaRPr>
              </a:p>
            </p:txBody>
          </p:sp>
        </p:grpSp>
        <p:sp>
          <p:nvSpPr>
            <p:cNvPr id="67" name="图形"/>
            <p:cNvSpPr txBox="1"/>
            <p:nvPr>
              <p:custDataLst>
                <p:tags r:id="rId4"/>
              </p:custDataLst>
            </p:nvPr>
          </p:nvSpPr>
          <p:spPr>
            <a:xfrm>
              <a:off x="2742" y="6188"/>
              <a:ext cx="5011" cy="582"/>
            </a:xfrm>
            <a:prstGeom prst="rect">
              <a:avLst/>
            </a:prstGeom>
            <a:noFill/>
          </p:spPr>
          <p:txBody>
            <a:bodyPr wrap="square" lIns="0" tIns="0" rIns="0" bIns="0" rtlCol="0">
              <a:spAutoFit/>
            </a:bodyPr>
            <a:lstStyle>
              <a:defPPr>
                <a:defRPr lang="zh-CN"/>
              </a:defPPr>
              <a:lvl1pPr>
                <a:defRPr sz="2000" b="1">
                  <a:solidFill>
                    <a:schemeClr val="bg1"/>
                  </a:solidFill>
                  <a:latin typeface="微软雅黑" panose="020B0503020204020204" pitchFamily="34" charset="-122"/>
                  <a:ea typeface="微软雅黑" panose="020B0503020204020204" pitchFamily="34" charset="-122"/>
                </a:defRPr>
              </a:lvl1pPr>
            </a:lstStyle>
            <a:p>
              <a:pPr algn="ctr"/>
              <a:r>
                <a:rPr lang="zh-CN" sz="2400" b="0" noProof="0" dirty="0">
                  <a:ln>
                    <a:noFill/>
                  </a:ln>
                  <a:effectLst/>
                  <a:uLnTx/>
                  <a:uFillTx/>
                  <a:latin typeface="思源宋体 CN Heavy" panose="02020900000000000000" charset="-122"/>
                  <a:ea typeface="思源宋体 CN Heavy" panose="02020900000000000000" charset="-122"/>
                  <a:cs typeface="思源宋体 CN Heavy" panose="02020900000000000000" charset="-122"/>
                  <a:sym typeface="+mn-ea"/>
                </a:rPr>
                <a:t>预设标题文本内容</a:t>
              </a:r>
              <a:endParaRPr lang="zh-CN" altLang="en-US" sz="2400" b="0" noProof="0" dirty="0">
                <a:ln>
                  <a:noFill/>
                </a:ln>
                <a:solidFill>
                  <a:schemeClr val="bg1"/>
                </a:solidFill>
                <a:effectLst/>
                <a:uLnTx/>
                <a:uFillTx/>
                <a:latin typeface="思源宋体 CN Heavy" panose="02020900000000000000" charset="-122"/>
                <a:ea typeface="思源宋体 CN Heavy" panose="02020900000000000000" charset="-122"/>
                <a:cs typeface="思源宋体 CN Heavy" panose="02020900000000000000" charset="-122"/>
                <a:sym typeface="+mn-ea"/>
              </a:endParaRPr>
            </a:p>
          </p:txBody>
        </p:sp>
        <p:grpSp>
          <p:nvGrpSpPr>
            <p:cNvPr id="68" name="组合 67"/>
            <p:cNvGrpSpPr/>
            <p:nvPr/>
          </p:nvGrpSpPr>
          <p:grpSpPr>
            <a:xfrm>
              <a:off x="10255" y="5987"/>
              <a:ext cx="7146" cy="2866"/>
              <a:chOff x="1406642" y="1980161"/>
              <a:chExt cx="3778815" cy="1780564"/>
            </a:xfrm>
          </p:grpSpPr>
          <p:sp>
            <p:nvSpPr>
              <p:cNvPr id="69" name="图形"/>
              <p:cNvSpPr/>
              <p:nvPr>
                <p:custDataLst>
                  <p:tags r:id="rId10"/>
                </p:custDataLst>
              </p:nvPr>
            </p:nvSpPr>
            <p:spPr>
              <a:xfrm>
                <a:off x="1406642" y="2509484"/>
                <a:ext cx="3778815" cy="1251241"/>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思源宋体 CN Heavy" panose="02020900000000000000" charset="-122"/>
                </a:endParaRPr>
              </a:p>
            </p:txBody>
          </p:sp>
          <p:sp>
            <p:nvSpPr>
              <p:cNvPr id="70" name="图形"/>
              <p:cNvSpPr/>
              <p:nvPr>
                <p:custDataLst>
                  <p:tags r:id="rId11"/>
                </p:custDataLst>
              </p:nvPr>
            </p:nvSpPr>
            <p:spPr>
              <a:xfrm>
                <a:off x="1406646" y="1980161"/>
                <a:ext cx="3778519" cy="539908"/>
              </a:xfrm>
              <a:custGeom>
                <a:avLst/>
                <a:gdLst>
                  <a:gd name="connsiteX0" fmla="*/ 0 w 3778687"/>
                  <a:gd name="connsiteY0" fmla="*/ 0 h 529400"/>
                  <a:gd name="connsiteX1" fmla="*/ 3381017 w 3778687"/>
                  <a:gd name="connsiteY1" fmla="*/ 0 h 529400"/>
                  <a:gd name="connsiteX2" fmla="*/ 3778687 w 3778687"/>
                  <a:gd name="connsiteY2" fmla="*/ 374017 h 529400"/>
                  <a:gd name="connsiteX3" fmla="*/ 3778687 w 3778687"/>
                  <a:gd name="connsiteY3" fmla="*/ 529400 h 529400"/>
                  <a:gd name="connsiteX4" fmla="*/ 0 w 3778687"/>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687" h="529400">
                    <a:moveTo>
                      <a:pt x="0" y="0"/>
                    </a:moveTo>
                    <a:lnTo>
                      <a:pt x="3381017" y="0"/>
                    </a:lnTo>
                    <a:lnTo>
                      <a:pt x="3778687" y="374017"/>
                    </a:lnTo>
                    <a:lnTo>
                      <a:pt x="3778687" y="529400"/>
                    </a:lnTo>
                    <a:lnTo>
                      <a:pt x="0" y="529400"/>
                    </a:lnTo>
                    <a:close/>
                  </a:path>
                </a:pathLst>
              </a:cu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思源宋体 CN Heavy" panose="02020900000000000000" charset="-122"/>
                </a:endParaRPr>
              </a:p>
            </p:txBody>
          </p:sp>
        </p:grpSp>
        <p:sp>
          <p:nvSpPr>
            <p:cNvPr id="73" name="图形"/>
            <p:cNvSpPr txBox="1"/>
            <p:nvPr>
              <p:custDataLst>
                <p:tags r:id="rId5"/>
              </p:custDataLst>
            </p:nvPr>
          </p:nvSpPr>
          <p:spPr>
            <a:xfrm>
              <a:off x="11206" y="6123"/>
              <a:ext cx="5011" cy="582"/>
            </a:xfrm>
            <a:prstGeom prst="rect">
              <a:avLst/>
            </a:prstGeom>
            <a:noFill/>
          </p:spPr>
          <p:txBody>
            <a:bodyPr wrap="square" lIns="0" tIns="0" rIns="0" bIns="0" rtlCol="0">
              <a:spAutoFit/>
            </a:bodyPr>
            <a:lstStyle>
              <a:defPPr>
                <a:defRPr lang="zh-CN"/>
              </a:defPPr>
              <a:lvl1pPr>
                <a:defRPr sz="2000" b="1">
                  <a:solidFill>
                    <a:schemeClr val="bg1"/>
                  </a:solidFill>
                  <a:latin typeface="微软雅黑" panose="020B0503020204020204" pitchFamily="34" charset="-122"/>
                  <a:ea typeface="微软雅黑" panose="020B0503020204020204" pitchFamily="34" charset="-122"/>
                </a:defRPr>
              </a:lvl1pPr>
            </a:lstStyle>
            <a:p>
              <a:pPr algn="ctr"/>
              <a:r>
                <a:rPr lang="zh-CN" sz="2400" b="0" noProof="0" dirty="0">
                  <a:ln>
                    <a:noFill/>
                  </a:ln>
                  <a:effectLst/>
                  <a:uLnTx/>
                  <a:uFillTx/>
                  <a:latin typeface="思源宋体 CN Heavy" panose="02020900000000000000" charset="-122"/>
                  <a:ea typeface="思源宋体 CN Heavy" panose="02020900000000000000" charset="-122"/>
                  <a:cs typeface="思源宋体 CN Heavy" panose="02020900000000000000" charset="-122"/>
                  <a:sym typeface="+mn-ea"/>
                </a:rPr>
                <a:t>预设标题文本内容</a:t>
              </a:r>
              <a:endParaRPr lang="zh-CN" altLang="en-US" sz="2400" b="0" noProof="0" dirty="0">
                <a:ln>
                  <a:noFill/>
                </a:ln>
                <a:solidFill>
                  <a:schemeClr val="bg1"/>
                </a:solidFill>
                <a:effectLst/>
                <a:uLnTx/>
                <a:uFillTx/>
                <a:latin typeface="思源宋体 CN Heavy" panose="02020900000000000000" charset="-122"/>
                <a:ea typeface="思源宋体 CN Heavy" panose="02020900000000000000" charset="-122"/>
                <a:cs typeface="思源宋体 CN Heavy" panose="02020900000000000000" charset="-122"/>
                <a:sym typeface="+mn-ea"/>
              </a:endParaRPr>
            </a:p>
          </p:txBody>
        </p:sp>
        <p:sp>
          <p:nvSpPr>
            <p:cNvPr id="74" name="图形"/>
            <p:cNvSpPr/>
            <p:nvPr>
              <p:custDataLst>
                <p:tags r:id="rId6"/>
              </p:custDataLst>
            </p:nvPr>
          </p:nvSpPr>
          <p:spPr>
            <a:xfrm>
              <a:off x="2036" y="3801"/>
              <a:ext cx="6549" cy="116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a:lnSpc>
                  <a:spcPct val="150000"/>
                </a:lnSpc>
                <a:buClr>
                  <a:schemeClr val="accent1"/>
                </a:buClr>
                <a:buNone/>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a:t>
              </a:r>
              <a:endParaRPr kumimoji="1" lang="zh-CN" altLang="en-US" sz="1400" noProof="0" dirty="0">
                <a:ln>
                  <a:noFill/>
                </a:ln>
                <a:solidFill>
                  <a:schemeClr val="tx1">
                    <a:lumMod val="75000"/>
                    <a:lumOff val="25000"/>
                  </a:schemeClr>
                </a:solidFill>
                <a:effectLst/>
                <a:uLnTx/>
                <a:uFillTx/>
                <a:latin typeface="思源黑体 CN Normal" panose="020B0400000000000000" charset="-122"/>
                <a:ea typeface="思源黑体 CN Normal" panose="020B0400000000000000" charset="-122"/>
                <a:cs typeface="+mn-ea"/>
                <a:sym typeface="+mn-lt"/>
              </a:endParaRPr>
            </a:p>
          </p:txBody>
        </p:sp>
        <p:sp>
          <p:nvSpPr>
            <p:cNvPr id="2" name="图形"/>
            <p:cNvSpPr/>
            <p:nvPr>
              <p:custDataLst>
                <p:tags r:id="rId7"/>
              </p:custDataLst>
            </p:nvPr>
          </p:nvSpPr>
          <p:spPr>
            <a:xfrm>
              <a:off x="10554" y="3801"/>
              <a:ext cx="6549" cy="116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a:lnSpc>
                  <a:spcPct val="150000"/>
                </a:lnSpc>
                <a:buClr>
                  <a:schemeClr val="accent1"/>
                </a:buClr>
                <a:buNone/>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a:t>
              </a:r>
              <a:endParaRPr kumimoji="1" lang="zh-CN" altLang="en-US" sz="1400" noProof="0" dirty="0">
                <a:ln>
                  <a:noFill/>
                </a:ln>
                <a:solidFill>
                  <a:schemeClr val="tx1">
                    <a:lumMod val="75000"/>
                    <a:lumOff val="25000"/>
                  </a:schemeClr>
                </a:solidFill>
                <a:effectLst/>
                <a:uLnTx/>
                <a:uFillTx/>
                <a:latin typeface="思源黑体 CN Normal" panose="020B0400000000000000" charset="-122"/>
                <a:ea typeface="思源黑体 CN Normal" panose="020B0400000000000000" charset="-122"/>
                <a:cs typeface="+mn-ea"/>
                <a:sym typeface="+mn-lt"/>
              </a:endParaRPr>
            </a:p>
          </p:txBody>
        </p:sp>
        <p:sp>
          <p:nvSpPr>
            <p:cNvPr id="30" name="图形"/>
            <p:cNvSpPr/>
            <p:nvPr>
              <p:custDataLst>
                <p:tags r:id="rId8"/>
              </p:custDataLst>
            </p:nvPr>
          </p:nvSpPr>
          <p:spPr>
            <a:xfrm>
              <a:off x="2036" y="7245"/>
              <a:ext cx="6549" cy="116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a:lnSpc>
                  <a:spcPct val="150000"/>
                </a:lnSpc>
                <a:buClr>
                  <a:schemeClr val="accent1"/>
                </a:buClr>
                <a:buNone/>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a:t>
              </a:r>
              <a:endParaRPr kumimoji="1" lang="zh-CN" altLang="en-US" sz="1400" noProof="0" dirty="0">
                <a:ln>
                  <a:noFill/>
                </a:ln>
                <a:solidFill>
                  <a:schemeClr val="tx1">
                    <a:lumMod val="75000"/>
                    <a:lumOff val="25000"/>
                  </a:schemeClr>
                </a:solidFill>
                <a:effectLst/>
                <a:uLnTx/>
                <a:uFillTx/>
                <a:latin typeface="思源黑体 CN Normal" panose="020B0400000000000000" charset="-122"/>
                <a:ea typeface="思源黑体 CN Normal" panose="020B0400000000000000" charset="-122"/>
                <a:cs typeface="+mn-ea"/>
                <a:sym typeface="+mn-lt"/>
              </a:endParaRPr>
            </a:p>
          </p:txBody>
        </p:sp>
        <p:sp>
          <p:nvSpPr>
            <p:cNvPr id="31" name="图形"/>
            <p:cNvSpPr/>
            <p:nvPr>
              <p:custDataLst>
                <p:tags r:id="rId9"/>
              </p:custDataLst>
            </p:nvPr>
          </p:nvSpPr>
          <p:spPr>
            <a:xfrm>
              <a:off x="10554" y="7245"/>
              <a:ext cx="6549" cy="116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a:lnSpc>
                  <a:spcPct val="150000"/>
                </a:lnSpc>
                <a:buClr>
                  <a:schemeClr val="accent1"/>
                </a:buClr>
                <a:buNone/>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a:t>
              </a:r>
              <a:endParaRPr kumimoji="1" lang="zh-CN" altLang="en-US" sz="1400" noProof="0" dirty="0">
                <a:ln>
                  <a:noFill/>
                </a:ln>
                <a:solidFill>
                  <a:schemeClr val="tx1">
                    <a:lumMod val="75000"/>
                    <a:lumOff val="25000"/>
                  </a:schemeClr>
                </a:solidFill>
                <a:effectLst/>
                <a:uLnTx/>
                <a:uFillTx/>
                <a:latin typeface="思源黑体 CN Normal" panose="020B0400000000000000" charset="-122"/>
                <a:ea typeface="思源黑体 CN Normal" panose="020B0400000000000000" charset="-122"/>
                <a:cs typeface="+mn-ea"/>
                <a:sym typeface="+mn-lt"/>
              </a:endParaRPr>
            </a:p>
          </p:txBody>
        </p:sp>
      </p:grpSp>
    </p:spTree>
    <p:custDataLst>
      <p:tags r:id="rId1"/>
    </p:custDataLst>
  </p:cSld>
  <p:clrMapOvr>
    <a:masterClrMapping/>
  </p:clrMapOvr>
  <p:transition advTm="2000">
    <p:plu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32" fill="hold" nodeType="afterEffect">
                                  <p:stCondLst>
                                    <p:cond delay="0"/>
                                  </p:stCondLst>
                                  <p:childTnLst>
                                    <p:set>
                                      <p:cBhvr>
                                        <p:cTn id="6" dur="500" fill="hold">
                                          <p:stCondLst>
                                            <p:cond delay="0"/>
                                          </p:stCondLst>
                                        </p:cTn>
                                        <p:tgtEl>
                                          <p:spTgt spid="47"/>
                                        </p:tgtEl>
                                        <p:attrNameLst>
                                          <p:attrName>style.visibility</p:attrName>
                                        </p:attrNameLst>
                                      </p:cBhvr>
                                      <p:to>
                                        <p:strVal val="visible"/>
                                      </p:to>
                                    </p:set>
                                    <p:animEffect transition="in" filter="plus(out)">
                                      <p:cBhvr>
                                        <p:cTn id="7"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图形"/>
          <p:cNvGrpSpPr/>
          <p:nvPr>
            <p:custDataLst>
              <p:tags r:id="rId2"/>
            </p:custDataLst>
          </p:nvPr>
        </p:nvGrpSpPr>
        <p:grpSpPr>
          <a:xfrm>
            <a:off x="1025555" y="2031768"/>
            <a:ext cx="10228551" cy="3565406"/>
            <a:chOff x="606" y="2291"/>
            <a:chExt cx="13134" cy="4578"/>
          </a:xfrm>
        </p:grpSpPr>
        <p:grpSp>
          <p:nvGrpSpPr>
            <p:cNvPr id="27" name="组合 26"/>
            <p:cNvGrpSpPr/>
            <p:nvPr/>
          </p:nvGrpSpPr>
          <p:grpSpPr>
            <a:xfrm>
              <a:off x="6004" y="2404"/>
              <a:ext cx="3714" cy="1850"/>
              <a:chOff x="4051643" y="1578011"/>
              <a:chExt cx="2358517" cy="1175226"/>
            </a:xfrm>
          </p:grpSpPr>
          <p:sp>
            <p:nvSpPr>
              <p:cNvPr id="128" name="图形"/>
              <p:cNvSpPr/>
              <p:nvPr>
                <p:custDataLst>
                  <p:tags r:id="rId35"/>
                </p:custDataLst>
              </p:nvPr>
            </p:nvSpPr>
            <p:spPr>
              <a:xfrm>
                <a:off x="4051643" y="1999950"/>
                <a:ext cx="2358517" cy="753287"/>
              </a:xfrm>
              <a:prstGeom prst="rect">
                <a:avLst/>
              </a:prstGeom>
            </p:spPr>
            <p:txBody>
              <a:bodyPr wrap="square">
                <a:spAutoFit/>
              </a:bodyPr>
              <a:lstStyle/>
              <a:p>
                <a:pPr marL="0" indent="0">
                  <a:lnSpc>
                    <a:spcPct val="150000"/>
                  </a:lnSpc>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在此处添加您的文本内容在此处添加您的文本内容在此处添加您的文本内容此处添加您的文本内容添加您的文本内容</a:t>
                </a:r>
                <a:endParaRPr lang="zh-CN" altLang="en-US" sz="1200" dirty="0">
                  <a:solidFill>
                    <a:schemeClr val="tx1">
                      <a:lumMod val="75000"/>
                      <a:lumOff val="25000"/>
                    </a:schemeClr>
                  </a:solidFill>
                  <a:latin typeface="思源黑体旧字形 Light" panose="020B0300000000000000" charset="-128"/>
                  <a:ea typeface="思源黑体旧字形 Light" panose="020B0300000000000000" charset="-128"/>
                  <a:cs typeface="思源宋体 CN Heavy" panose="02020900000000000000" charset="-122"/>
                  <a:sym typeface="+mn-ea"/>
                </a:endParaRPr>
              </a:p>
            </p:txBody>
          </p:sp>
          <p:grpSp>
            <p:nvGrpSpPr>
              <p:cNvPr id="28" name="组合 27"/>
              <p:cNvGrpSpPr/>
              <p:nvPr/>
            </p:nvGrpSpPr>
            <p:grpSpPr>
              <a:xfrm>
                <a:off x="4085400" y="1578011"/>
                <a:ext cx="1854752" cy="422357"/>
                <a:chOff x="5435732" y="1578011"/>
                <a:chExt cx="1854752" cy="422357"/>
              </a:xfrm>
            </p:grpSpPr>
            <p:grpSp>
              <p:nvGrpSpPr>
                <p:cNvPr id="80" name="组合 79"/>
                <p:cNvGrpSpPr/>
                <p:nvPr/>
              </p:nvGrpSpPr>
              <p:grpSpPr>
                <a:xfrm>
                  <a:off x="5435732" y="1578011"/>
                  <a:ext cx="422357" cy="422357"/>
                  <a:chOff x="503238" y="1734936"/>
                  <a:chExt cx="612620" cy="612620"/>
                </a:xfrm>
              </p:grpSpPr>
              <p:sp>
                <p:nvSpPr>
                  <p:cNvPr id="83" name="图形"/>
                  <p:cNvSpPr/>
                  <p:nvPr>
                    <p:custDataLst>
                      <p:tags r:id="rId37"/>
                    </p:custDataLst>
                  </p:nvPr>
                </p:nvSpPr>
                <p:spPr>
                  <a:xfrm>
                    <a:off x="503238" y="1734936"/>
                    <a:ext cx="612620" cy="612620"/>
                  </a:xfrm>
                  <a:prstGeom prst="ellipse">
                    <a:avLst/>
                  </a:prstGeom>
                  <a:gradFill>
                    <a:gsLst>
                      <a:gs pos="14000">
                        <a:schemeClr val="accent1"/>
                      </a:gs>
                      <a:gs pos="96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grpSp>
                <p:nvGrpSpPr>
                  <p:cNvPr id="84" name="组合 83"/>
                  <p:cNvGrpSpPr/>
                  <p:nvPr/>
                </p:nvGrpSpPr>
                <p:grpSpPr>
                  <a:xfrm>
                    <a:off x="650052" y="1881750"/>
                    <a:ext cx="318993" cy="318993"/>
                    <a:chOff x="13405333" y="-598488"/>
                    <a:chExt cx="479425" cy="479425"/>
                  </a:xfrm>
                  <a:solidFill>
                    <a:schemeClr val="bg1"/>
                  </a:solidFill>
                </p:grpSpPr>
                <p:sp>
                  <p:nvSpPr>
                    <p:cNvPr id="85" name="图形"/>
                    <p:cNvSpPr/>
                    <p:nvPr>
                      <p:custDataLst>
                        <p:tags r:id="rId38"/>
                      </p:custDataLst>
                    </p:nvPr>
                  </p:nvSpPr>
                  <p:spPr bwMode="auto">
                    <a:xfrm>
                      <a:off x="13494233" y="-509588"/>
                      <a:ext cx="300037" cy="120650"/>
                    </a:xfrm>
                    <a:custGeom>
                      <a:avLst/>
                      <a:gdLst>
                        <a:gd name="T0" fmla="*/ 189 w 189"/>
                        <a:gd name="T1" fmla="*/ 76 h 76"/>
                        <a:gd name="T2" fmla="*/ 0 w 189"/>
                        <a:gd name="T3" fmla="*/ 76 h 76"/>
                        <a:gd name="T4" fmla="*/ 0 w 189"/>
                        <a:gd name="T5" fmla="*/ 0 h 76"/>
                        <a:gd name="T6" fmla="*/ 19 w 189"/>
                        <a:gd name="T7" fmla="*/ 0 h 76"/>
                        <a:gd name="T8" fmla="*/ 19 w 189"/>
                        <a:gd name="T9" fmla="*/ 57 h 76"/>
                        <a:gd name="T10" fmla="*/ 170 w 189"/>
                        <a:gd name="T11" fmla="*/ 57 h 76"/>
                        <a:gd name="T12" fmla="*/ 170 w 189"/>
                        <a:gd name="T13" fmla="*/ 0 h 76"/>
                        <a:gd name="T14" fmla="*/ 189 w 189"/>
                        <a:gd name="T15" fmla="*/ 0 h 76"/>
                        <a:gd name="T16" fmla="*/ 189 w 189"/>
                        <a:gd name="T17"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9" h="76">
                          <a:moveTo>
                            <a:pt x="189" y="76"/>
                          </a:moveTo>
                          <a:lnTo>
                            <a:pt x="0" y="76"/>
                          </a:lnTo>
                          <a:lnTo>
                            <a:pt x="0" y="0"/>
                          </a:lnTo>
                          <a:lnTo>
                            <a:pt x="19" y="0"/>
                          </a:lnTo>
                          <a:lnTo>
                            <a:pt x="19" y="57"/>
                          </a:lnTo>
                          <a:lnTo>
                            <a:pt x="170" y="57"/>
                          </a:lnTo>
                          <a:lnTo>
                            <a:pt x="170" y="0"/>
                          </a:lnTo>
                          <a:lnTo>
                            <a:pt x="189" y="0"/>
                          </a:lnTo>
                          <a:lnTo>
                            <a:pt x="189"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86" name="图形"/>
                    <p:cNvSpPr/>
                    <p:nvPr>
                      <p:custDataLst>
                        <p:tags r:id="rId39"/>
                      </p:custDataLst>
                    </p:nvPr>
                  </p:nvSpPr>
                  <p:spPr bwMode="auto">
                    <a:xfrm>
                      <a:off x="13645045" y="-509588"/>
                      <a:ext cx="88900" cy="60325"/>
                    </a:xfrm>
                    <a:custGeom>
                      <a:avLst/>
                      <a:gdLst>
                        <a:gd name="T0" fmla="*/ 56 w 56"/>
                        <a:gd name="T1" fmla="*/ 38 h 38"/>
                        <a:gd name="T2" fmla="*/ 0 w 56"/>
                        <a:gd name="T3" fmla="*/ 38 h 38"/>
                        <a:gd name="T4" fmla="*/ 0 w 56"/>
                        <a:gd name="T5" fmla="*/ 0 h 38"/>
                        <a:gd name="T6" fmla="*/ 19 w 56"/>
                        <a:gd name="T7" fmla="*/ 0 h 38"/>
                        <a:gd name="T8" fmla="*/ 19 w 56"/>
                        <a:gd name="T9" fmla="*/ 19 h 38"/>
                        <a:gd name="T10" fmla="*/ 37 w 56"/>
                        <a:gd name="T11" fmla="*/ 19 h 38"/>
                        <a:gd name="T12" fmla="*/ 37 w 56"/>
                        <a:gd name="T13" fmla="*/ 0 h 38"/>
                        <a:gd name="T14" fmla="*/ 56 w 56"/>
                        <a:gd name="T15" fmla="*/ 0 h 38"/>
                        <a:gd name="T16" fmla="*/ 56 w 56"/>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8">
                          <a:moveTo>
                            <a:pt x="56" y="38"/>
                          </a:moveTo>
                          <a:lnTo>
                            <a:pt x="0" y="38"/>
                          </a:lnTo>
                          <a:lnTo>
                            <a:pt x="0" y="0"/>
                          </a:lnTo>
                          <a:lnTo>
                            <a:pt x="19" y="0"/>
                          </a:lnTo>
                          <a:lnTo>
                            <a:pt x="19" y="19"/>
                          </a:lnTo>
                          <a:lnTo>
                            <a:pt x="37" y="19"/>
                          </a:lnTo>
                          <a:lnTo>
                            <a:pt x="37" y="0"/>
                          </a:lnTo>
                          <a:lnTo>
                            <a:pt x="56" y="0"/>
                          </a:lnTo>
                          <a:lnTo>
                            <a:pt x="56"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87" name="图形"/>
                    <p:cNvSpPr/>
                    <p:nvPr>
                      <p:custDataLst>
                        <p:tags r:id="rId40"/>
                      </p:custDataLst>
                    </p:nvPr>
                  </p:nvSpPr>
                  <p:spPr bwMode="auto">
                    <a:xfrm>
                      <a:off x="13405333" y="-598488"/>
                      <a:ext cx="479425" cy="479425"/>
                    </a:xfrm>
                    <a:custGeom>
                      <a:avLst/>
                      <a:gdLst>
                        <a:gd name="T0" fmla="*/ 302 w 302"/>
                        <a:gd name="T1" fmla="*/ 302 h 302"/>
                        <a:gd name="T2" fmla="*/ 0 w 302"/>
                        <a:gd name="T3" fmla="*/ 302 h 302"/>
                        <a:gd name="T4" fmla="*/ 0 w 302"/>
                        <a:gd name="T5" fmla="*/ 0 h 302"/>
                        <a:gd name="T6" fmla="*/ 245 w 302"/>
                        <a:gd name="T7" fmla="*/ 0 h 302"/>
                        <a:gd name="T8" fmla="*/ 245 w 302"/>
                        <a:gd name="T9" fmla="*/ 18 h 302"/>
                        <a:gd name="T10" fmla="*/ 18 w 302"/>
                        <a:gd name="T11" fmla="*/ 18 h 302"/>
                        <a:gd name="T12" fmla="*/ 18 w 302"/>
                        <a:gd name="T13" fmla="*/ 283 h 302"/>
                        <a:gd name="T14" fmla="*/ 283 w 302"/>
                        <a:gd name="T15" fmla="*/ 283 h 302"/>
                        <a:gd name="T16" fmla="*/ 283 w 302"/>
                        <a:gd name="T17" fmla="*/ 56 h 302"/>
                        <a:gd name="T18" fmla="*/ 302 w 302"/>
                        <a:gd name="T19" fmla="*/ 56 h 302"/>
                        <a:gd name="T20" fmla="*/ 302 w 302"/>
                        <a:gd name="T21"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2" h="302">
                          <a:moveTo>
                            <a:pt x="302" y="302"/>
                          </a:moveTo>
                          <a:lnTo>
                            <a:pt x="0" y="302"/>
                          </a:lnTo>
                          <a:lnTo>
                            <a:pt x="0" y="0"/>
                          </a:lnTo>
                          <a:lnTo>
                            <a:pt x="245" y="0"/>
                          </a:lnTo>
                          <a:lnTo>
                            <a:pt x="245" y="18"/>
                          </a:lnTo>
                          <a:lnTo>
                            <a:pt x="18" y="18"/>
                          </a:lnTo>
                          <a:lnTo>
                            <a:pt x="18" y="283"/>
                          </a:lnTo>
                          <a:lnTo>
                            <a:pt x="283" y="283"/>
                          </a:lnTo>
                          <a:lnTo>
                            <a:pt x="283" y="56"/>
                          </a:lnTo>
                          <a:lnTo>
                            <a:pt x="302" y="56"/>
                          </a:lnTo>
                          <a:lnTo>
                            <a:pt x="302" y="3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88" name="图形"/>
                    <p:cNvSpPr>
                      <a:spLocks noChangeArrowheads="1"/>
                    </p:cNvSpPr>
                    <p:nvPr>
                      <p:custDataLst>
                        <p:tags r:id="rId41"/>
                      </p:custDataLst>
                    </p:nvPr>
                  </p:nvSpPr>
                  <p:spPr bwMode="auto">
                    <a:xfrm>
                      <a:off x="13494233" y="-328613"/>
                      <a:ext cx="300037" cy="301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93" name="图形"/>
                    <p:cNvSpPr>
                      <a:spLocks noChangeArrowheads="1"/>
                    </p:cNvSpPr>
                    <p:nvPr>
                      <p:custDataLst>
                        <p:tags r:id="rId42"/>
                      </p:custDataLst>
                    </p:nvPr>
                  </p:nvSpPr>
                  <p:spPr bwMode="auto">
                    <a:xfrm>
                      <a:off x="13494233" y="-269875"/>
                      <a:ext cx="300037" cy="301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94" name="图形"/>
                    <p:cNvSpPr>
                      <a:spLocks noChangeArrowheads="1"/>
                    </p:cNvSpPr>
                    <p:nvPr>
                      <p:custDataLst>
                        <p:tags r:id="rId43"/>
                      </p:custDataLst>
                    </p:nvPr>
                  </p:nvSpPr>
                  <p:spPr bwMode="auto">
                    <a:xfrm>
                      <a:off x="13494233" y="-209550"/>
                      <a:ext cx="300037" cy="301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grpSp>
            </p:grpSp>
            <p:sp>
              <p:nvSpPr>
                <p:cNvPr id="129" name="图形"/>
                <p:cNvSpPr/>
                <p:nvPr>
                  <p:custDataLst>
                    <p:tags r:id="rId36"/>
                  </p:custDataLst>
                </p:nvPr>
              </p:nvSpPr>
              <p:spPr>
                <a:xfrm>
                  <a:off x="5862634" y="1666079"/>
                  <a:ext cx="1427850" cy="301254"/>
                </a:xfrm>
                <a:prstGeom prst="rect">
                  <a:avLst/>
                </a:prstGeom>
              </p:spPr>
              <p:txBody>
                <a:bodyPr wrap="square">
                  <a:spAutoFit/>
                </a:bodyPr>
                <a:lstStyle/>
                <a:p>
                  <a:pPr indent="0" algn="l">
                    <a:buNone/>
                  </a:pPr>
                  <a:r>
                    <a:rPr lang="zh-CN" altLang="en-US">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dirty="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grpSp>
        <p:grpSp>
          <p:nvGrpSpPr>
            <p:cNvPr id="29" name="组合 28"/>
            <p:cNvGrpSpPr/>
            <p:nvPr/>
          </p:nvGrpSpPr>
          <p:grpSpPr>
            <a:xfrm>
              <a:off x="10026" y="2403"/>
              <a:ext cx="3714" cy="1849"/>
              <a:chOff x="6605722" y="1578011"/>
              <a:chExt cx="2358517" cy="1175066"/>
            </a:xfrm>
          </p:grpSpPr>
          <p:sp>
            <p:nvSpPr>
              <p:cNvPr id="131" name="图形"/>
              <p:cNvSpPr/>
              <p:nvPr>
                <p:custDataLst>
                  <p:tags r:id="rId22"/>
                </p:custDataLst>
              </p:nvPr>
            </p:nvSpPr>
            <p:spPr>
              <a:xfrm>
                <a:off x="6605722" y="1999803"/>
                <a:ext cx="2358517" cy="753274"/>
              </a:xfrm>
              <a:prstGeom prst="rect">
                <a:avLst/>
              </a:prstGeom>
            </p:spPr>
            <p:txBody>
              <a:bodyPr wrap="square">
                <a:spAutoFit/>
              </a:bodyPr>
              <a:lstStyle/>
              <a:p>
                <a:pPr marL="0" indent="0">
                  <a:lnSpc>
                    <a:spcPct val="150000"/>
                  </a:lnSpc>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在此处添加您的文本内容在此处添加您的文本内容在此处添加您的文本内容此处添加您的文本内容添加您的文本内容</a:t>
                </a:r>
                <a:endParaRPr lang="zh-CN" altLang="en-US" sz="1200" dirty="0">
                  <a:solidFill>
                    <a:schemeClr val="tx1">
                      <a:lumMod val="75000"/>
                      <a:lumOff val="25000"/>
                    </a:schemeClr>
                  </a:solidFill>
                  <a:latin typeface="思源黑体旧字形 Light" panose="020B0300000000000000" charset="-128"/>
                  <a:ea typeface="思源黑体旧字形 Light" panose="020B0300000000000000" charset="-128"/>
                  <a:cs typeface="思源宋体 CN Heavy" panose="02020900000000000000" charset="-122"/>
                  <a:sym typeface="+mn-ea"/>
                </a:endParaRPr>
              </a:p>
            </p:txBody>
          </p:sp>
          <p:sp>
            <p:nvSpPr>
              <p:cNvPr id="135" name="图形"/>
              <p:cNvSpPr/>
              <p:nvPr>
                <p:custDataLst>
                  <p:tags r:id="rId23"/>
                </p:custDataLst>
              </p:nvPr>
            </p:nvSpPr>
            <p:spPr>
              <a:xfrm>
                <a:off x="6639479" y="1578011"/>
                <a:ext cx="422357" cy="422357"/>
              </a:xfrm>
              <a:prstGeom prst="ellipse">
                <a:avLst/>
              </a:prstGeom>
              <a:gradFill>
                <a:gsLst>
                  <a:gs pos="14000">
                    <a:schemeClr val="accent1"/>
                  </a:gs>
                  <a:gs pos="96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34" name="图形"/>
              <p:cNvSpPr/>
              <p:nvPr>
                <p:custDataLst>
                  <p:tags r:id="rId24"/>
                </p:custDataLst>
              </p:nvPr>
            </p:nvSpPr>
            <p:spPr>
              <a:xfrm>
                <a:off x="7066380" y="1647285"/>
                <a:ext cx="1427851" cy="301376"/>
              </a:xfrm>
              <a:prstGeom prst="rect">
                <a:avLst/>
              </a:prstGeom>
            </p:spPr>
            <p:txBody>
              <a:bodyPr wrap="square">
                <a:spAutoFit/>
              </a:bodyPr>
              <a:lstStyle/>
              <a:p>
                <a:pPr indent="0" algn="l">
                  <a:buNone/>
                </a:pPr>
                <a:r>
                  <a:rPr lang="zh-CN" altLang="en-US">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dirty="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nvGrpSpPr>
              <p:cNvPr id="30" name="组合 29"/>
              <p:cNvGrpSpPr/>
              <p:nvPr/>
            </p:nvGrpSpPr>
            <p:grpSpPr>
              <a:xfrm>
                <a:off x="6740695" y="1720009"/>
                <a:ext cx="219923" cy="151470"/>
                <a:chOff x="9641770" y="1952307"/>
                <a:chExt cx="219923" cy="151470"/>
              </a:xfrm>
            </p:grpSpPr>
            <p:sp>
              <p:nvSpPr>
                <p:cNvPr id="109" name="图形"/>
                <p:cNvSpPr>
                  <a:spLocks noChangeArrowheads="1"/>
                </p:cNvSpPr>
                <p:nvPr>
                  <p:custDataLst>
                    <p:tags r:id="rId25"/>
                  </p:custDataLst>
                </p:nvPr>
              </p:nvSpPr>
              <p:spPr bwMode="auto">
                <a:xfrm>
                  <a:off x="9682550" y="2014206"/>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10" name="图形"/>
                <p:cNvSpPr>
                  <a:spLocks noChangeArrowheads="1"/>
                </p:cNvSpPr>
                <p:nvPr>
                  <p:custDataLst>
                    <p:tags r:id="rId26"/>
                  </p:custDataLst>
                </p:nvPr>
              </p:nvSpPr>
              <p:spPr bwMode="auto">
                <a:xfrm>
                  <a:off x="9724059" y="2014206"/>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11" name="图形"/>
                <p:cNvSpPr>
                  <a:spLocks noChangeArrowheads="1"/>
                </p:cNvSpPr>
                <p:nvPr>
                  <p:custDataLst>
                    <p:tags r:id="rId27"/>
                  </p:custDataLst>
                </p:nvPr>
              </p:nvSpPr>
              <p:spPr bwMode="auto">
                <a:xfrm>
                  <a:off x="9765568" y="2014206"/>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12" name="图形"/>
                <p:cNvSpPr>
                  <a:spLocks noChangeArrowheads="1"/>
                </p:cNvSpPr>
                <p:nvPr>
                  <p:custDataLst>
                    <p:tags r:id="rId28"/>
                  </p:custDataLst>
                </p:nvPr>
              </p:nvSpPr>
              <p:spPr bwMode="auto">
                <a:xfrm>
                  <a:off x="9807077" y="2014206"/>
                  <a:ext cx="13108" cy="138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13" name="图形"/>
                <p:cNvSpPr>
                  <a:spLocks noChangeArrowheads="1"/>
                </p:cNvSpPr>
                <p:nvPr>
                  <p:custDataLst>
                    <p:tags r:id="rId29"/>
                  </p:custDataLst>
                </p:nvPr>
              </p:nvSpPr>
              <p:spPr bwMode="auto">
                <a:xfrm>
                  <a:off x="9682550" y="1986533"/>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14" name="图形"/>
                <p:cNvSpPr>
                  <a:spLocks noChangeArrowheads="1"/>
                </p:cNvSpPr>
                <p:nvPr>
                  <p:custDataLst>
                    <p:tags r:id="rId30"/>
                  </p:custDataLst>
                </p:nvPr>
              </p:nvSpPr>
              <p:spPr bwMode="auto">
                <a:xfrm>
                  <a:off x="9724059" y="1986533"/>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15" name="图形"/>
                <p:cNvSpPr>
                  <a:spLocks noChangeArrowheads="1"/>
                </p:cNvSpPr>
                <p:nvPr>
                  <p:custDataLst>
                    <p:tags r:id="rId31"/>
                  </p:custDataLst>
                </p:nvPr>
              </p:nvSpPr>
              <p:spPr bwMode="auto">
                <a:xfrm>
                  <a:off x="9765568" y="1986533"/>
                  <a:ext cx="13836" cy="138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16" name="图形"/>
                <p:cNvSpPr>
                  <a:spLocks noChangeArrowheads="1"/>
                </p:cNvSpPr>
                <p:nvPr>
                  <p:custDataLst>
                    <p:tags r:id="rId32"/>
                  </p:custDataLst>
                </p:nvPr>
              </p:nvSpPr>
              <p:spPr bwMode="auto">
                <a:xfrm>
                  <a:off x="9807077" y="1986533"/>
                  <a:ext cx="13108" cy="138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17" name="图形"/>
                <p:cNvSpPr>
                  <a:spLocks noChangeArrowheads="1"/>
                </p:cNvSpPr>
                <p:nvPr>
                  <p:custDataLst>
                    <p:tags r:id="rId33"/>
                  </p:custDataLst>
                </p:nvPr>
              </p:nvSpPr>
              <p:spPr bwMode="auto">
                <a:xfrm>
                  <a:off x="9696387" y="2055714"/>
                  <a:ext cx="110690" cy="138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18" name="图形"/>
                <p:cNvSpPr/>
                <p:nvPr>
                  <p:custDataLst>
                    <p:tags r:id="rId34"/>
                  </p:custDataLst>
                </p:nvPr>
              </p:nvSpPr>
              <p:spPr bwMode="auto">
                <a:xfrm>
                  <a:off x="9641770" y="1952307"/>
                  <a:ext cx="219923" cy="151470"/>
                </a:xfrm>
                <a:custGeom>
                  <a:avLst/>
                  <a:gdLst>
                    <a:gd name="T0" fmla="*/ 302 w 302"/>
                    <a:gd name="T1" fmla="*/ 208 h 208"/>
                    <a:gd name="T2" fmla="*/ 0 w 302"/>
                    <a:gd name="T3" fmla="*/ 208 h 208"/>
                    <a:gd name="T4" fmla="*/ 0 w 302"/>
                    <a:gd name="T5" fmla="*/ 28 h 208"/>
                    <a:gd name="T6" fmla="*/ 19 w 302"/>
                    <a:gd name="T7" fmla="*/ 28 h 208"/>
                    <a:gd name="T8" fmla="*/ 19 w 302"/>
                    <a:gd name="T9" fmla="*/ 189 h 208"/>
                    <a:gd name="T10" fmla="*/ 283 w 302"/>
                    <a:gd name="T11" fmla="*/ 189 h 208"/>
                    <a:gd name="T12" fmla="*/ 283 w 302"/>
                    <a:gd name="T13" fmla="*/ 19 h 208"/>
                    <a:gd name="T14" fmla="*/ 0 w 302"/>
                    <a:gd name="T15" fmla="*/ 19 h 208"/>
                    <a:gd name="T16" fmla="*/ 0 w 302"/>
                    <a:gd name="T17" fmla="*/ 0 h 208"/>
                    <a:gd name="T18" fmla="*/ 302 w 302"/>
                    <a:gd name="T19" fmla="*/ 0 h 208"/>
                    <a:gd name="T20" fmla="*/ 302 w 302"/>
                    <a:gd name="T21"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2" h="208">
                      <a:moveTo>
                        <a:pt x="302" y="208"/>
                      </a:moveTo>
                      <a:lnTo>
                        <a:pt x="0" y="208"/>
                      </a:lnTo>
                      <a:lnTo>
                        <a:pt x="0" y="28"/>
                      </a:lnTo>
                      <a:lnTo>
                        <a:pt x="19" y="28"/>
                      </a:lnTo>
                      <a:lnTo>
                        <a:pt x="19" y="189"/>
                      </a:lnTo>
                      <a:lnTo>
                        <a:pt x="283" y="189"/>
                      </a:lnTo>
                      <a:lnTo>
                        <a:pt x="283" y="19"/>
                      </a:lnTo>
                      <a:lnTo>
                        <a:pt x="0" y="19"/>
                      </a:lnTo>
                      <a:lnTo>
                        <a:pt x="0" y="0"/>
                      </a:lnTo>
                      <a:lnTo>
                        <a:pt x="302" y="0"/>
                      </a:lnTo>
                      <a:lnTo>
                        <a:pt x="302" y="20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grpSp>
        </p:grpSp>
        <p:grpSp>
          <p:nvGrpSpPr>
            <p:cNvPr id="32" name="组合 31"/>
            <p:cNvGrpSpPr/>
            <p:nvPr/>
          </p:nvGrpSpPr>
          <p:grpSpPr>
            <a:xfrm>
              <a:off x="6004" y="4946"/>
              <a:ext cx="3714" cy="1849"/>
              <a:chOff x="4051643" y="2893539"/>
              <a:chExt cx="2358517" cy="1175066"/>
            </a:xfrm>
          </p:grpSpPr>
          <p:sp>
            <p:nvSpPr>
              <p:cNvPr id="143" name="图形"/>
              <p:cNvSpPr/>
              <p:nvPr>
                <p:custDataLst>
                  <p:tags r:id="rId11"/>
                </p:custDataLst>
              </p:nvPr>
            </p:nvSpPr>
            <p:spPr>
              <a:xfrm>
                <a:off x="4051643" y="3315331"/>
                <a:ext cx="2358517" cy="753274"/>
              </a:xfrm>
              <a:prstGeom prst="rect">
                <a:avLst/>
              </a:prstGeom>
            </p:spPr>
            <p:txBody>
              <a:bodyPr wrap="square">
                <a:spAutoFit/>
              </a:bodyPr>
              <a:lstStyle/>
              <a:p>
                <a:pPr marL="0" indent="0">
                  <a:lnSpc>
                    <a:spcPct val="150000"/>
                  </a:lnSpc>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在此处添加您的文本内容在此处添加您的文本内容在此处添加您的文本内容此处添加您的文本内容添加您的文本内容</a:t>
                </a:r>
                <a:endParaRPr lang="zh-CN" altLang="en-US" sz="1200" dirty="0">
                  <a:solidFill>
                    <a:schemeClr val="tx1">
                      <a:lumMod val="75000"/>
                      <a:lumOff val="25000"/>
                    </a:schemeClr>
                  </a:solidFill>
                  <a:latin typeface="思源黑体旧字形 Light" panose="020B0300000000000000" charset="-128"/>
                  <a:ea typeface="思源黑体旧字形 Light" panose="020B0300000000000000" charset="-128"/>
                  <a:cs typeface="思源宋体 CN Heavy" panose="02020900000000000000" charset="-122"/>
                  <a:sym typeface="+mn-ea"/>
                </a:endParaRPr>
              </a:p>
            </p:txBody>
          </p:sp>
          <p:sp>
            <p:nvSpPr>
              <p:cNvPr id="147" name="图形"/>
              <p:cNvSpPr/>
              <p:nvPr>
                <p:custDataLst>
                  <p:tags r:id="rId12"/>
                </p:custDataLst>
              </p:nvPr>
            </p:nvSpPr>
            <p:spPr>
              <a:xfrm>
                <a:off x="4085400" y="2893539"/>
                <a:ext cx="422357" cy="422357"/>
              </a:xfrm>
              <a:prstGeom prst="ellipse">
                <a:avLst/>
              </a:prstGeom>
              <a:gradFill>
                <a:gsLst>
                  <a:gs pos="14000">
                    <a:schemeClr val="accent1"/>
                  </a:gs>
                  <a:gs pos="96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46" name="图形"/>
              <p:cNvSpPr/>
              <p:nvPr>
                <p:custDataLst>
                  <p:tags r:id="rId13"/>
                </p:custDataLst>
              </p:nvPr>
            </p:nvSpPr>
            <p:spPr>
              <a:xfrm>
                <a:off x="4512301" y="2962813"/>
                <a:ext cx="1427851" cy="301376"/>
              </a:xfrm>
              <a:prstGeom prst="rect">
                <a:avLst/>
              </a:prstGeom>
            </p:spPr>
            <p:txBody>
              <a:bodyPr wrap="square">
                <a:spAutoFit/>
              </a:bodyPr>
              <a:lstStyle/>
              <a:p>
                <a:pPr indent="0" algn="l">
                  <a:buNone/>
                </a:pPr>
                <a:r>
                  <a:rPr lang="zh-CN" altLang="en-US">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dirty="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nvGrpSpPr>
              <p:cNvPr id="119" name="组合 118"/>
              <p:cNvGrpSpPr/>
              <p:nvPr/>
            </p:nvGrpSpPr>
            <p:grpSpPr>
              <a:xfrm>
                <a:off x="4187321" y="2997240"/>
                <a:ext cx="218514" cy="214955"/>
                <a:chOff x="14627708" y="5551488"/>
                <a:chExt cx="487362" cy="479425"/>
              </a:xfrm>
              <a:solidFill>
                <a:schemeClr val="bg1"/>
              </a:solidFill>
            </p:grpSpPr>
            <p:sp>
              <p:nvSpPr>
                <p:cNvPr id="120" name="图形"/>
                <p:cNvSpPr>
                  <a:spLocks noEditPoints="1"/>
                </p:cNvSpPr>
                <p:nvPr>
                  <p:custDataLst>
                    <p:tags r:id="rId14"/>
                  </p:custDataLst>
                </p:nvPr>
              </p:nvSpPr>
              <p:spPr bwMode="auto">
                <a:xfrm>
                  <a:off x="14727720" y="5645150"/>
                  <a:ext cx="296862" cy="295275"/>
                </a:xfrm>
                <a:custGeom>
                  <a:avLst/>
                  <a:gdLst>
                    <a:gd name="T0" fmla="*/ 81 w 187"/>
                    <a:gd name="T1" fmla="*/ 186 h 186"/>
                    <a:gd name="T2" fmla="*/ 0 w 187"/>
                    <a:gd name="T3" fmla="*/ 106 h 186"/>
                    <a:gd name="T4" fmla="*/ 107 w 187"/>
                    <a:gd name="T5" fmla="*/ 0 h 186"/>
                    <a:gd name="T6" fmla="*/ 187 w 187"/>
                    <a:gd name="T7" fmla="*/ 80 h 186"/>
                    <a:gd name="T8" fmla="*/ 81 w 187"/>
                    <a:gd name="T9" fmla="*/ 186 h 186"/>
                    <a:gd name="T10" fmla="*/ 26 w 187"/>
                    <a:gd name="T11" fmla="*/ 106 h 186"/>
                    <a:gd name="T12" fmla="*/ 81 w 187"/>
                    <a:gd name="T13" fmla="*/ 158 h 186"/>
                    <a:gd name="T14" fmla="*/ 159 w 187"/>
                    <a:gd name="T15" fmla="*/ 80 h 186"/>
                    <a:gd name="T16" fmla="*/ 107 w 187"/>
                    <a:gd name="T17" fmla="*/ 26 h 186"/>
                    <a:gd name="T18" fmla="*/ 26 w 187"/>
                    <a:gd name="T19" fmla="*/ 106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86">
                      <a:moveTo>
                        <a:pt x="81" y="186"/>
                      </a:moveTo>
                      <a:lnTo>
                        <a:pt x="0" y="106"/>
                      </a:lnTo>
                      <a:lnTo>
                        <a:pt x="107" y="0"/>
                      </a:lnTo>
                      <a:lnTo>
                        <a:pt x="187" y="80"/>
                      </a:lnTo>
                      <a:lnTo>
                        <a:pt x="81" y="186"/>
                      </a:lnTo>
                      <a:close/>
                      <a:moveTo>
                        <a:pt x="26" y="106"/>
                      </a:moveTo>
                      <a:lnTo>
                        <a:pt x="81" y="158"/>
                      </a:lnTo>
                      <a:lnTo>
                        <a:pt x="159" y="80"/>
                      </a:lnTo>
                      <a:lnTo>
                        <a:pt x="107" y="26"/>
                      </a:lnTo>
                      <a:lnTo>
                        <a:pt x="26" y="10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21" name="图形"/>
                <p:cNvSpPr/>
                <p:nvPr>
                  <p:custDataLst>
                    <p:tags r:id="rId15"/>
                  </p:custDataLst>
                </p:nvPr>
              </p:nvSpPr>
              <p:spPr bwMode="auto">
                <a:xfrm>
                  <a:off x="14627708" y="5835650"/>
                  <a:ext cx="201612" cy="195263"/>
                </a:xfrm>
                <a:custGeom>
                  <a:avLst/>
                  <a:gdLst>
                    <a:gd name="T0" fmla="*/ 26 w 54"/>
                    <a:gd name="T1" fmla="*/ 52 h 52"/>
                    <a:gd name="T2" fmla="*/ 9 w 54"/>
                    <a:gd name="T3" fmla="*/ 45 h 52"/>
                    <a:gd name="T4" fmla="*/ 9 w 54"/>
                    <a:gd name="T5" fmla="*/ 11 h 52"/>
                    <a:gd name="T6" fmla="*/ 20 w 54"/>
                    <a:gd name="T7" fmla="*/ 0 h 52"/>
                    <a:gd name="T8" fmla="*/ 26 w 54"/>
                    <a:gd name="T9" fmla="*/ 6 h 52"/>
                    <a:gd name="T10" fmla="*/ 15 w 54"/>
                    <a:gd name="T11" fmla="*/ 17 h 52"/>
                    <a:gd name="T12" fmla="*/ 10 w 54"/>
                    <a:gd name="T13" fmla="*/ 28 h 52"/>
                    <a:gd name="T14" fmla="*/ 15 w 54"/>
                    <a:gd name="T15" fmla="*/ 39 h 52"/>
                    <a:gd name="T16" fmla="*/ 26 w 54"/>
                    <a:gd name="T17" fmla="*/ 44 h 52"/>
                    <a:gd name="T18" fmla="*/ 37 w 54"/>
                    <a:gd name="T19" fmla="*/ 39 h 52"/>
                    <a:gd name="T20" fmla="*/ 48 w 54"/>
                    <a:gd name="T21" fmla="*/ 28 h 52"/>
                    <a:gd name="T22" fmla="*/ 54 w 54"/>
                    <a:gd name="T23" fmla="*/ 34 h 52"/>
                    <a:gd name="T24" fmla="*/ 43 w 54"/>
                    <a:gd name="T25" fmla="*/ 45 h 52"/>
                    <a:gd name="T26" fmla="*/ 26 w 54"/>
                    <a:gd name="T2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52">
                      <a:moveTo>
                        <a:pt x="26" y="52"/>
                      </a:moveTo>
                      <a:cubicBezTo>
                        <a:pt x="20" y="52"/>
                        <a:pt x="14" y="50"/>
                        <a:pt x="9" y="45"/>
                      </a:cubicBezTo>
                      <a:cubicBezTo>
                        <a:pt x="0" y="36"/>
                        <a:pt x="0" y="20"/>
                        <a:pt x="9" y="11"/>
                      </a:cubicBezTo>
                      <a:cubicBezTo>
                        <a:pt x="20" y="0"/>
                        <a:pt x="20" y="0"/>
                        <a:pt x="20" y="0"/>
                      </a:cubicBezTo>
                      <a:cubicBezTo>
                        <a:pt x="26" y="6"/>
                        <a:pt x="26" y="6"/>
                        <a:pt x="26" y="6"/>
                      </a:cubicBezTo>
                      <a:cubicBezTo>
                        <a:pt x="15" y="17"/>
                        <a:pt x="15" y="17"/>
                        <a:pt x="15" y="17"/>
                      </a:cubicBezTo>
                      <a:cubicBezTo>
                        <a:pt x="12" y="20"/>
                        <a:pt x="10" y="24"/>
                        <a:pt x="10" y="28"/>
                      </a:cubicBezTo>
                      <a:cubicBezTo>
                        <a:pt x="10" y="32"/>
                        <a:pt x="12" y="36"/>
                        <a:pt x="15" y="39"/>
                      </a:cubicBezTo>
                      <a:cubicBezTo>
                        <a:pt x="18" y="42"/>
                        <a:pt x="22" y="44"/>
                        <a:pt x="26" y="44"/>
                      </a:cubicBezTo>
                      <a:cubicBezTo>
                        <a:pt x="30" y="44"/>
                        <a:pt x="34" y="42"/>
                        <a:pt x="37" y="39"/>
                      </a:cubicBezTo>
                      <a:cubicBezTo>
                        <a:pt x="48" y="28"/>
                        <a:pt x="48" y="28"/>
                        <a:pt x="48" y="28"/>
                      </a:cubicBezTo>
                      <a:cubicBezTo>
                        <a:pt x="54" y="34"/>
                        <a:pt x="54" y="34"/>
                        <a:pt x="54" y="34"/>
                      </a:cubicBezTo>
                      <a:cubicBezTo>
                        <a:pt x="43" y="45"/>
                        <a:pt x="43" y="45"/>
                        <a:pt x="43" y="45"/>
                      </a:cubicBezTo>
                      <a:cubicBezTo>
                        <a:pt x="38" y="50"/>
                        <a:pt x="32" y="52"/>
                        <a:pt x="26" y="5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22" name="图形"/>
                <p:cNvSpPr/>
                <p:nvPr>
                  <p:custDataLst>
                    <p:tags r:id="rId16"/>
                  </p:custDataLst>
                </p:nvPr>
              </p:nvSpPr>
              <p:spPr bwMode="auto">
                <a:xfrm>
                  <a:off x="14919808" y="5551488"/>
                  <a:ext cx="195262" cy="193675"/>
                </a:xfrm>
                <a:custGeom>
                  <a:avLst/>
                  <a:gdLst>
                    <a:gd name="T0" fmla="*/ 34 w 52"/>
                    <a:gd name="T1" fmla="*/ 52 h 52"/>
                    <a:gd name="T2" fmla="*/ 28 w 52"/>
                    <a:gd name="T3" fmla="*/ 46 h 52"/>
                    <a:gd name="T4" fmla="*/ 39 w 52"/>
                    <a:gd name="T5" fmla="*/ 35 h 52"/>
                    <a:gd name="T6" fmla="*/ 44 w 52"/>
                    <a:gd name="T7" fmla="*/ 24 h 52"/>
                    <a:gd name="T8" fmla="*/ 39 w 52"/>
                    <a:gd name="T9" fmla="*/ 13 h 52"/>
                    <a:gd name="T10" fmla="*/ 17 w 52"/>
                    <a:gd name="T11" fmla="*/ 13 h 52"/>
                    <a:gd name="T12" fmla="*/ 6 w 52"/>
                    <a:gd name="T13" fmla="*/ 24 h 52"/>
                    <a:gd name="T14" fmla="*/ 0 w 52"/>
                    <a:gd name="T15" fmla="*/ 18 h 52"/>
                    <a:gd name="T16" fmla="*/ 11 w 52"/>
                    <a:gd name="T17" fmla="*/ 7 h 52"/>
                    <a:gd name="T18" fmla="*/ 28 w 52"/>
                    <a:gd name="T19" fmla="*/ 0 h 52"/>
                    <a:gd name="T20" fmla="*/ 45 w 52"/>
                    <a:gd name="T21" fmla="*/ 7 h 52"/>
                    <a:gd name="T22" fmla="*/ 52 w 52"/>
                    <a:gd name="T23" fmla="*/ 24 h 52"/>
                    <a:gd name="T24" fmla="*/ 45 w 52"/>
                    <a:gd name="T25" fmla="*/ 41 h 52"/>
                    <a:gd name="T26" fmla="*/ 34 w 52"/>
                    <a:gd name="T2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 h="52">
                      <a:moveTo>
                        <a:pt x="34" y="52"/>
                      </a:moveTo>
                      <a:cubicBezTo>
                        <a:pt x="28" y="46"/>
                        <a:pt x="28" y="46"/>
                        <a:pt x="28" y="46"/>
                      </a:cubicBezTo>
                      <a:cubicBezTo>
                        <a:pt x="39" y="35"/>
                        <a:pt x="39" y="35"/>
                        <a:pt x="39" y="35"/>
                      </a:cubicBezTo>
                      <a:cubicBezTo>
                        <a:pt x="42" y="32"/>
                        <a:pt x="44" y="28"/>
                        <a:pt x="44" y="24"/>
                      </a:cubicBezTo>
                      <a:cubicBezTo>
                        <a:pt x="44" y="20"/>
                        <a:pt x="42" y="16"/>
                        <a:pt x="39" y="13"/>
                      </a:cubicBezTo>
                      <a:cubicBezTo>
                        <a:pt x="33" y="7"/>
                        <a:pt x="23" y="7"/>
                        <a:pt x="17" y="13"/>
                      </a:cubicBezTo>
                      <a:cubicBezTo>
                        <a:pt x="6" y="24"/>
                        <a:pt x="6" y="24"/>
                        <a:pt x="6" y="24"/>
                      </a:cubicBezTo>
                      <a:cubicBezTo>
                        <a:pt x="0" y="18"/>
                        <a:pt x="0" y="18"/>
                        <a:pt x="0" y="18"/>
                      </a:cubicBezTo>
                      <a:cubicBezTo>
                        <a:pt x="11" y="7"/>
                        <a:pt x="11" y="7"/>
                        <a:pt x="11" y="7"/>
                      </a:cubicBezTo>
                      <a:cubicBezTo>
                        <a:pt x="16" y="2"/>
                        <a:pt x="22" y="0"/>
                        <a:pt x="28" y="0"/>
                      </a:cubicBezTo>
                      <a:cubicBezTo>
                        <a:pt x="34" y="0"/>
                        <a:pt x="40" y="2"/>
                        <a:pt x="45" y="7"/>
                      </a:cubicBezTo>
                      <a:cubicBezTo>
                        <a:pt x="50" y="12"/>
                        <a:pt x="52" y="18"/>
                        <a:pt x="52" y="24"/>
                      </a:cubicBezTo>
                      <a:cubicBezTo>
                        <a:pt x="52" y="30"/>
                        <a:pt x="50" y="36"/>
                        <a:pt x="45" y="41"/>
                      </a:cubicBezTo>
                      <a:lnTo>
                        <a:pt x="34"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23" name="图形"/>
                <p:cNvSpPr/>
                <p:nvPr>
                  <p:custDataLst>
                    <p:tags r:id="rId17"/>
                  </p:custDataLst>
                </p:nvPr>
              </p:nvSpPr>
              <p:spPr bwMode="auto">
                <a:xfrm>
                  <a:off x="14791220" y="5783263"/>
                  <a:ext cx="46037" cy="44450"/>
                </a:xfrm>
                <a:custGeom>
                  <a:avLst/>
                  <a:gdLst>
                    <a:gd name="T0" fmla="*/ 15 w 29"/>
                    <a:gd name="T1" fmla="*/ 28 h 28"/>
                    <a:gd name="T2" fmla="*/ 0 w 29"/>
                    <a:gd name="T3" fmla="*/ 14 h 28"/>
                    <a:gd name="T4" fmla="*/ 15 w 29"/>
                    <a:gd name="T5" fmla="*/ 0 h 28"/>
                    <a:gd name="T6" fmla="*/ 29 w 29"/>
                    <a:gd name="T7" fmla="*/ 14 h 28"/>
                    <a:gd name="T8" fmla="*/ 15 w 29"/>
                    <a:gd name="T9" fmla="*/ 28 h 28"/>
                  </a:gdLst>
                  <a:ahLst/>
                  <a:cxnLst>
                    <a:cxn ang="0">
                      <a:pos x="T0" y="T1"/>
                    </a:cxn>
                    <a:cxn ang="0">
                      <a:pos x="T2" y="T3"/>
                    </a:cxn>
                    <a:cxn ang="0">
                      <a:pos x="T4" y="T5"/>
                    </a:cxn>
                    <a:cxn ang="0">
                      <a:pos x="T6" y="T7"/>
                    </a:cxn>
                    <a:cxn ang="0">
                      <a:pos x="T8" y="T9"/>
                    </a:cxn>
                  </a:cxnLst>
                  <a:rect l="0" t="0" r="r" b="b"/>
                  <a:pathLst>
                    <a:path w="29" h="28">
                      <a:moveTo>
                        <a:pt x="15" y="28"/>
                      </a:moveTo>
                      <a:lnTo>
                        <a:pt x="0" y="14"/>
                      </a:lnTo>
                      <a:lnTo>
                        <a:pt x="15" y="0"/>
                      </a:lnTo>
                      <a:lnTo>
                        <a:pt x="29" y="14"/>
                      </a:lnTo>
                      <a:lnTo>
                        <a:pt x="15"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24" name="图形"/>
                <p:cNvSpPr/>
                <p:nvPr>
                  <p:custDataLst>
                    <p:tags r:id="rId18"/>
                  </p:custDataLst>
                </p:nvPr>
              </p:nvSpPr>
              <p:spPr bwMode="auto">
                <a:xfrm>
                  <a:off x="14851545" y="5768975"/>
                  <a:ext cx="46037" cy="44450"/>
                </a:xfrm>
                <a:custGeom>
                  <a:avLst/>
                  <a:gdLst>
                    <a:gd name="T0" fmla="*/ 14 w 29"/>
                    <a:gd name="T1" fmla="*/ 28 h 28"/>
                    <a:gd name="T2" fmla="*/ 0 w 29"/>
                    <a:gd name="T3" fmla="*/ 14 h 28"/>
                    <a:gd name="T4" fmla="*/ 14 w 29"/>
                    <a:gd name="T5" fmla="*/ 0 h 28"/>
                    <a:gd name="T6" fmla="*/ 29 w 29"/>
                    <a:gd name="T7" fmla="*/ 14 h 28"/>
                    <a:gd name="T8" fmla="*/ 14 w 29"/>
                    <a:gd name="T9" fmla="*/ 28 h 28"/>
                  </a:gdLst>
                  <a:ahLst/>
                  <a:cxnLst>
                    <a:cxn ang="0">
                      <a:pos x="T0" y="T1"/>
                    </a:cxn>
                    <a:cxn ang="0">
                      <a:pos x="T2" y="T3"/>
                    </a:cxn>
                    <a:cxn ang="0">
                      <a:pos x="T4" y="T5"/>
                    </a:cxn>
                    <a:cxn ang="0">
                      <a:pos x="T6" y="T7"/>
                    </a:cxn>
                    <a:cxn ang="0">
                      <a:pos x="T8" y="T9"/>
                    </a:cxn>
                  </a:cxnLst>
                  <a:rect l="0" t="0" r="r" b="b"/>
                  <a:pathLst>
                    <a:path w="29" h="28">
                      <a:moveTo>
                        <a:pt x="14" y="28"/>
                      </a:moveTo>
                      <a:lnTo>
                        <a:pt x="0" y="14"/>
                      </a:lnTo>
                      <a:lnTo>
                        <a:pt x="14" y="0"/>
                      </a:lnTo>
                      <a:lnTo>
                        <a:pt x="29" y="14"/>
                      </a:lnTo>
                      <a:lnTo>
                        <a:pt x="14"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25" name="图形"/>
                <p:cNvSpPr/>
                <p:nvPr>
                  <p:custDataLst>
                    <p:tags r:id="rId19"/>
                  </p:custDataLst>
                </p:nvPr>
              </p:nvSpPr>
              <p:spPr bwMode="auto">
                <a:xfrm>
                  <a:off x="14867420" y="5708650"/>
                  <a:ext cx="44450" cy="44450"/>
                </a:xfrm>
                <a:custGeom>
                  <a:avLst/>
                  <a:gdLst>
                    <a:gd name="T0" fmla="*/ 14 w 28"/>
                    <a:gd name="T1" fmla="*/ 28 h 28"/>
                    <a:gd name="T2" fmla="*/ 0 w 28"/>
                    <a:gd name="T3" fmla="*/ 14 h 28"/>
                    <a:gd name="T4" fmla="*/ 14 w 28"/>
                    <a:gd name="T5" fmla="*/ 0 h 28"/>
                    <a:gd name="T6" fmla="*/ 28 w 28"/>
                    <a:gd name="T7" fmla="*/ 14 h 28"/>
                    <a:gd name="T8" fmla="*/ 14 w 28"/>
                    <a:gd name="T9" fmla="*/ 28 h 28"/>
                  </a:gdLst>
                  <a:ahLst/>
                  <a:cxnLst>
                    <a:cxn ang="0">
                      <a:pos x="T0" y="T1"/>
                    </a:cxn>
                    <a:cxn ang="0">
                      <a:pos x="T2" y="T3"/>
                    </a:cxn>
                    <a:cxn ang="0">
                      <a:pos x="T4" y="T5"/>
                    </a:cxn>
                    <a:cxn ang="0">
                      <a:pos x="T6" y="T7"/>
                    </a:cxn>
                    <a:cxn ang="0">
                      <a:pos x="T8" y="T9"/>
                    </a:cxn>
                  </a:cxnLst>
                  <a:rect l="0" t="0" r="r" b="b"/>
                  <a:pathLst>
                    <a:path w="28" h="28">
                      <a:moveTo>
                        <a:pt x="14" y="28"/>
                      </a:moveTo>
                      <a:lnTo>
                        <a:pt x="0" y="14"/>
                      </a:lnTo>
                      <a:lnTo>
                        <a:pt x="14" y="0"/>
                      </a:lnTo>
                      <a:lnTo>
                        <a:pt x="28" y="14"/>
                      </a:lnTo>
                      <a:lnTo>
                        <a:pt x="14"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26" name="图形"/>
                <p:cNvSpPr/>
                <p:nvPr>
                  <p:custDataLst>
                    <p:tags r:id="rId20"/>
                  </p:custDataLst>
                </p:nvPr>
              </p:nvSpPr>
              <p:spPr bwMode="auto">
                <a:xfrm>
                  <a:off x="14837258" y="5827713"/>
                  <a:ext cx="44450" cy="46038"/>
                </a:xfrm>
                <a:custGeom>
                  <a:avLst/>
                  <a:gdLst>
                    <a:gd name="T0" fmla="*/ 14 w 28"/>
                    <a:gd name="T1" fmla="*/ 29 h 29"/>
                    <a:gd name="T2" fmla="*/ 0 w 28"/>
                    <a:gd name="T3" fmla="*/ 15 h 29"/>
                    <a:gd name="T4" fmla="*/ 14 w 28"/>
                    <a:gd name="T5" fmla="*/ 0 h 29"/>
                    <a:gd name="T6" fmla="*/ 28 w 28"/>
                    <a:gd name="T7" fmla="*/ 15 h 29"/>
                    <a:gd name="T8" fmla="*/ 14 w 28"/>
                    <a:gd name="T9" fmla="*/ 29 h 29"/>
                  </a:gdLst>
                  <a:ahLst/>
                  <a:cxnLst>
                    <a:cxn ang="0">
                      <a:pos x="T0" y="T1"/>
                    </a:cxn>
                    <a:cxn ang="0">
                      <a:pos x="T2" y="T3"/>
                    </a:cxn>
                    <a:cxn ang="0">
                      <a:pos x="T4" y="T5"/>
                    </a:cxn>
                    <a:cxn ang="0">
                      <a:pos x="T6" y="T7"/>
                    </a:cxn>
                    <a:cxn ang="0">
                      <a:pos x="T8" y="T9"/>
                    </a:cxn>
                  </a:cxnLst>
                  <a:rect l="0" t="0" r="r" b="b"/>
                  <a:pathLst>
                    <a:path w="28" h="29">
                      <a:moveTo>
                        <a:pt x="14" y="29"/>
                      </a:moveTo>
                      <a:lnTo>
                        <a:pt x="0" y="15"/>
                      </a:lnTo>
                      <a:lnTo>
                        <a:pt x="14" y="0"/>
                      </a:lnTo>
                      <a:lnTo>
                        <a:pt x="28" y="15"/>
                      </a:lnTo>
                      <a:lnTo>
                        <a:pt x="14"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27" name="图形"/>
                <p:cNvSpPr/>
                <p:nvPr>
                  <p:custDataLst>
                    <p:tags r:id="rId21"/>
                  </p:custDataLst>
                </p:nvPr>
              </p:nvSpPr>
              <p:spPr bwMode="auto">
                <a:xfrm>
                  <a:off x="14911870" y="5753100"/>
                  <a:ext cx="44450" cy="46038"/>
                </a:xfrm>
                <a:custGeom>
                  <a:avLst/>
                  <a:gdLst>
                    <a:gd name="T0" fmla="*/ 14 w 28"/>
                    <a:gd name="T1" fmla="*/ 29 h 29"/>
                    <a:gd name="T2" fmla="*/ 0 w 28"/>
                    <a:gd name="T3" fmla="*/ 14 h 29"/>
                    <a:gd name="T4" fmla="*/ 14 w 28"/>
                    <a:gd name="T5" fmla="*/ 0 h 29"/>
                    <a:gd name="T6" fmla="*/ 28 w 28"/>
                    <a:gd name="T7" fmla="*/ 14 h 29"/>
                    <a:gd name="T8" fmla="*/ 14 w 28"/>
                    <a:gd name="T9" fmla="*/ 29 h 29"/>
                  </a:gdLst>
                  <a:ahLst/>
                  <a:cxnLst>
                    <a:cxn ang="0">
                      <a:pos x="T0" y="T1"/>
                    </a:cxn>
                    <a:cxn ang="0">
                      <a:pos x="T2" y="T3"/>
                    </a:cxn>
                    <a:cxn ang="0">
                      <a:pos x="T4" y="T5"/>
                    </a:cxn>
                    <a:cxn ang="0">
                      <a:pos x="T6" y="T7"/>
                    </a:cxn>
                    <a:cxn ang="0">
                      <a:pos x="T8" y="T9"/>
                    </a:cxn>
                  </a:cxnLst>
                  <a:rect l="0" t="0" r="r" b="b"/>
                  <a:pathLst>
                    <a:path w="28" h="29">
                      <a:moveTo>
                        <a:pt x="14" y="29"/>
                      </a:moveTo>
                      <a:lnTo>
                        <a:pt x="0" y="14"/>
                      </a:lnTo>
                      <a:lnTo>
                        <a:pt x="14" y="0"/>
                      </a:lnTo>
                      <a:lnTo>
                        <a:pt x="28" y="14"/>
                      </a:lnTo>
                      <a:lnTo>
                        <a:pt x="14"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grpSp>
        </p:grpSp>
        <p:grpSp>
          <p:nvGrpSpPr>
            <p:cNvPr id="33" name="组合 32"/>
            <p:cNvGrpSpPr/>
            <p:nvPr/>
          </p:nvGrpSpPr>
          <p:grpSpPr>
            <a:xfrm>
              <a:off x="10026" y="4946"/>
              <a:ext cx="3714" cy="1849"/>
              <a:chOff x="6605722" y="2893539"/>
              <a:chExt cx="2358517" cy="1175066"/>
            </a:xfrm>
          </p:grpSpPr>
          <p:sp>
            <p:nvSpPr>
              <p:cNvPr id="155" name="图形"/>
              <p:cNvSpPr/>
              <p:nvPr>
                <p:custDataLst>
                  <p:tags r:id="rId4"/>
                </p:custDataLst>
              </p:nvPr>
            </p:nvSpPr>
            <p:spPr>
              <a:xfrm>
                <a:off x="6605722" y="3315331"/>
                <a:ext cx="2358517" cy="753274"/>
              </a:xfrm>
              <a:prstGeom prst="rect">
                <a:avLst/>
              </a:prstGeom>
            </p:spPr>
            <p:txBody>
              <a:bodyPr wrap="square">
                <a:spAutoFit/>
              </a:bodyPr>
              <a:lstStyle/>
              <a:p>
                <a:pPr marL="0" indent="0">
                  <a:lnSpc>
                    <a:spcPct val="150000"/>
                  </a:lnSpc>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在此处添加您的文本内容在此处添加您的文本内容在此处添加您的文本内容此处添加您的文本内容添加您的文本内容</a:t>
                </a:r>
                <a:endParaRPr lang="zh-CN" altLang="en-US" sz="1200" dirty="0">
                  <a:solidFill>
                    <a:schemeClr val="tx1">
                      <a:lumMod val="75000"/>
                      <a:lumOff val="25000"/>
                    </a:schemeClr>
                  </a:solidFill>
                  <a:latin typeface="思源黑体旧字形 Light" panose="020B0300000000000000" charset="-128"/>
                  <a:ea typeface="思源黑体旧字形 Light" panose="020B0300000000000000" charset="-128"/>
                  <a:cs typeface="思源宋体 CN Heavy" panose="02020900000000000000" charset="-122"/>
                  <a:sym typeface="+mn-ea"/>
                </a:endParaRPr>
              </a:p>
            </p:txBody>
          </p:sp>
          <p:sp>
            <p:nvSpPr>
              <p:cNvPr id="156" name="图形"/>
              <p:cNvSpPr/>
              <p:nvPr>
                <p:custDataLst>
                  <p:tags r:id="rId5"/>
                </p:custDataLst>
              </p:nvPr>
            </p:nvSpPr>
            <p:spPr>
              <a:xfrm>
                <a:off x="6639479" y="2893539"/>
                <a:ext cx="422357" cy="422357"/>
              </a:xfrm>
              <a:prstGeom prst="ellipse">
                <a:avLst/>
              </a:prstGeom>
              <a:gradFill>
                <a:gsLst>
                  <a:gs pos="14000">
                    <a:schemeClr val="accent1"/>
                  </a:gs>
                  <a:gs pos="96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57" name="图形"/>
              <p:cNvSpPr/>
              <p:nvPr>
                <p:custDataLst>
                  <p:tags r:id="rId6"/>
                </p:custDataLst>
              </p:nvPr>
            </p:nvSpPr>
            <p:spPr>
              <a:xfrm>
                <a:off x="7066380" y="2962813"/>
                <a:ext cx="1427851" cy="301376"/>
              </a:xfrm>
              <a:prstGeom prst="rect">
                <a:avLst/>
              </a:prstGeom>
            </p:spPr>
            <p:txBody>
              <a:bodyPr wrap="square">
                <a:spAutoFit/>
              </a:bodyPr>
              <a:lstStyle/>
              <a:p>
                <a:pPr indent="0" algn="l">
                  <a:buNone/>
                </a:pPr>
                <a:r>
                  <a:rPr lang="zh-CN" altLang="en-US">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dirty="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nvGrpSpPr>
              <p:cNvPr id="101" name="组合 100"/>
              <p:cNvGrpSpPr/>
              <p:nvPr/>
            </p:nvGrpSpPr>
            <p:grpSpPr>
              <a:xfrm>
                <a:off x="6754411" y="2998032"/>
                <a:ext cx="212641" cy="213370"/>
                <a:chOff x="13416445" y="3094038"/>
                <a:chExt cx="463550" cy="465138"/>
              </a:xfrm>
              <a:solidFill>
                <a:schemeClr val="bg1"/>
              </a:solidFill>
            </p:grpSpPr>
            <p:sp>
              <p:nvSpPr>
                <p:cNvPr id="102" name="图形"/>
                <p:cNvSpPr>
                  <a:spLocks noEditPoints="1"/>
                </p:cNvSpPr>
                <p:nvPr>
                  <p:custDataLst>
                    <p:tags r:id="rId7"/>
                  </p:custDataLst>
                </p:nvPr>
              </p:nvSpPr>
              <p:spPr bwMode="auto">
                <a:xfrm>
                  <a:off x="13464070" y="3094038"/>
                  <a:ext cx="415925" cy="417513"/>
                </a:xfrm>
                <a:custGeom>
                  <a:avLst/>
                  <a:gdLst>
                    <a:gd name="T0" fmla="*/ 102 w 262"/>
                    <a:gd name="T1" fmla="*/ 263 h 263"/>
                    <a:gd name="T2" fmla="*/ 0 w 262"/>
                    <a:gd name="T3" fmla="*/ 159 h 263"/>
                    <a:gd name="T4" fmla="*/ 203 w 262"/>
                    <a:gd name="T5" fmla="*/ 0 h 263"/>
                    <a:gd name="T6" fmla="*/ 262 w 262"/>
                    <a:gd name="T7" fmla="*/ 59 h 263"/>
                    <a:gd name="T8" fmla="*/ 102 w 262"/>
                    <a:gd name="T9" fmla="*/ 263 h 263"/>
                    <a:gd name="T10" fmla="*/ 29 w 262"/>
                    <a:gd name="T11" fmla="*/ 161 h 263"/>
                    <a:gd name="T12" fmla="*/ 100 w 262"/>
                    <a:gd name="T13" fmla="*/ 234 h 263"/>
                    <a:gd name="T14" fmla="*/ 237 w 262"/>
                    <a:gd name="T15" fmla="*/ 62 h 263"/>
                    <a:gd name="T16" fmla="*/ 201 w 262"/>
                    <a:gd name="T17" fmla="*/ 26 h 263"/>
                    <a:gd name="T18" fmla="*/ 29 w 262"/>
                    <a:gd name="T19" fmla="*/ 161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2" h="263">
                      <a:moveTo>
                        <a:pt x="102" y="263"/>
                      </a:moveTo>
                      <a:lnTo>
                        <a:pt x="0" y="159"/>
                      </a:lnTo>
                      <a:lnTo>
                        <a:pt x="203" y="0"/>
                      </a:lnTo>
                      <a:lnTo>
                        <a:pt x="262" y="59"/>
                      </a:lnTo>
                      <a:lnTo>
                        <a:pt x="102" y="263"/>
                      </a:lnTo>
                      <a:close/>
                      <a:moveTo>
                        <a:pt x="29" y="161"/>
                      </a:moveTo>
                      <a:lnTo>
                        <a:pt x="100" y="234"/>
                      </a:lnTo>
                      <a:lnTo>
                        <a:pt x="237" y="62"/>
                      </a:lnTo>
                      <a:lnTo>
                        <a:pt x="201" y="26"/>
                      </a:lnTo>
                      <a:lnTo>
                        <a:pt x="29" y="1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03" name="图形"/>
                <p:cNvSpPr/>
                <p:nvPr>
                  <p:custDataLst>
                    <p:tags r:id="rId8"/>
                  </p:custDataLst>
                </p:nvPr>
              </p:nvSpPr>
              <p:spPr bwMode="auto">
                <a:xfrm>
                  <a:off x="13565670" y="3184525"/>
                  <a:ext cx="220662" cy="179388"/>
                </a:xfrm>
                <a:custGeom>
                  <a:avLst/>
                  <a:gdLst>
                    <a:gd name="T0" fmla="*/ 12 w 139"/>
                    <a:gd name="T1" fmla="*/ 113 h 113"/>
                    <a:gd name="T2" fmla="*/ 0 w 139"/>
                    <a:gd name="T3" fmla="*/ 99 h 113"/>
                    <a:gd name="T4" fmla="*/ 128 w 139"/>
                    <a:gd name="T5" fmla="*/ 0 h 113"/>
                    <a:gd name="T6" fmla="*/ 139 w 139"/>
                    <a:gd name="T7" fmla="*/ 14 h 113"/>
                    <a:gd name="T8" fmla="*/ 12 w 139"/>
                    <a:gd name="T9" fmla="*/ 113 h 113"/>
                  </a:gdLst>
                  <a:ahLst/>
                  <a:cxnLst>
                    <a:cxn ang="0">
                      <a:pos x="T0" y="T1"/>
                    </a:cxn>
                    <a:cxn ang="0">
                      <a:pos x="T2" y="T3"/>
                    </a:cxn>
                    <a:cxn ang="0">
                      <a:pos x="T4" y="T5"/>
                    </a:cxn>
                    <a:cxn ang="0">
                      <a:pos x="T6" y="T7"/>
                    </a:cxn>
                    <a:cxn ang="0">
                      <a:pos x="T8" y="T9"/>
                    </a:cxn>
                  </a:cxnLst>
                  <a:rect l="0" t="0" r="r" b="b"/>
                  <a:pathLst>
                    <a:path w="139" h="113">
                      <a:moveTo>
                        <a:pt x="12" y="113"/>
                      </a:moveTo>
                      <a:lnTo>
                        <a:pt x="0" y="99"/>
                      </a:lnTo>
                      <a:lnTo>
                        <a:pt x="128" y="0"/>
                      </a:lnTo>
                      <a:lnTo>
                        <a:pt x="139" y="14"/>
                      </a:lnTo>
                      <a:lnTo>
                        <a:pt x="12" y="1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04" name="图形"/>
                <p:cNvSpPr/>
                <p:nvPr>
                  <p:custDataLst>
                    <p:tags r:id="rId9"/>
                  </p:custDataLst>
                </p:nvPr>
              </p:nvSpPr>
              <p:spPr bwMode="auto">
                <a:xfrm>
                  <a:off x="13427558" y="3387725"/>
                  <a:ext cx="160337" cy="160338"/>
                </a:xfrm>
                <a:custGeom>
                  <a:avLst/>
                  <a:gdLst>
                    <a:gd name="T0" fmla="*/ 12 w 43"/>
                    <a:gd name="T1" fmla="*/ 43 h 43"/>
                    <a:gd name="T2" fmla="*/ 0 w 43"/>
                    <a:gd name="T3" fmla="*/ 31 h 43"/>
                    <a:gd name="T4" fmla="*/ 3 w 43"/>
                    <a:gd name="T5" fmla="*/ 29 h 43"/>
                    <a:gd name="T6" fmla="*/ 3 w 43"/>
                    <a:gd name="T7" fmla="*/ 12 h 43"/>
                    <a:gd name="T8" fmla="*/ 0 w 43"/>
                    <a:gd name="T9" fmla="*/ 9 h 43"/>
                    <a:gd name="T10" fmla="*/ 9 w 43"/>
                    <a:gd name="T11" fmla="*/ 0 h 43"/>
                    <a:gd name="T12" fmla="*/ 14 w 43"/>
                    <a:gd name="T13" fmla="*/ 6 h 43"/>
                    <a:gd name="T14" fmla="*/ 11 w 43"/>
                    <a:gd name="T15" fmla="*/ 9 h 43"/>
                    <a:gd name="T16" fmla="*/ 11 w 43"/>
                    <a:gd name="T17" fmla="*/ 31 h 43"/>
                    <a:gd name="T18" fmla="*/ 12 w 43"/>
                    <a:gd name="T19" fmla="*/ 32 h 43"/>
                    <a:gd name="T20" fmla="*/ 34 w 43"/>
                    <a:gd name="T21" fmla="*/ 32 h 43"/>
                    <a:gd name="T22" fmla="*/ 37 w 43"/>
                    <a:gd name="T23" fmla="*/ 29 h 43"/>
                    <a:gd name="T24" fmla="*/ 43 w 43"/>
                    <a:gd name="T25" fmla="*/ 34 h 43"/>
                    <a:gd name="T26" fmla="*/ 34 w 43"/>
                    <a:gd name="T27" fmla="*/ 43 h 43"/>
                    <a:gd name="T28" fmla="*/ 31 w 43"/>
                    <a:gd name="T29" fmla="*/ 40 h 43"/>
                    <a:gd name="T30" fmla="*/ 14 w 43"/>
                    <a:gd name="T31" fmla="*/ 40 h 43"/>
                    <a:gd name="T32" fmla="*/ 12 w 43"/>
                    <a:gd name="T33"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12" y="43"/>
                      </a:moveTo>
                      <a:cubicBezTo>
                        <a:pt x="0" y="31"/>
                        <a:pt x="0" y="31"/>
                        <a:pt x="0" y="31"/>
                      </a:cubicBezTo>
                      <a:cubicBezTo>
                        <a:pt x="3" y="29"/>
                        <a:pt x="3" y="29"/>
                        <a:pt x="3" y="29"/>
                      </a:cubicBezTo>
                      <a:cubicBezTo>
                        <a:pt x="8" y="24"/>
                        <a:pt x="8" y="16"/>
                        <a:pt x="3" y="12"/>
                      </a:cubicBezTo>
                      <a:cubicBezTo>
                        <a:pt x="0" y="9"/>
                        <a:pt x="0" y="9"/>
                        <a:pt x="0" y="9"/>
                      </a:cubicBezTo>
                      <a:cubicBezTo>
                        <a:pt x="9" y="0"/>
                        <a:pt x="9" y="0"/>
                        <a:pt x="9" y="0"/>
                      </a:cubicBezTo>
                      <a:cubicBezTo>
                        <a:pt x="14" y="6"/>
                        <a:pt x="14" y="6"/>
                        <a:pt x="14" y="6"/>
                      </a:cubicBezTo>
                      <a:cubicBezTo>
                        <a:pt x="11" y="9"/>
                        <a:pt x="11" y="9"/>
                        <a:pt x="11" y="9"/>
                      </a:cubicBezTo>
                      <a:cubicBezTo>
                        <a:pt x="16" y="16"/>
                        <a:pt x="16" y="25"/>
                        <a:pt x="11" y="31"/>
                      </a:cubicBezTo>
                      <a:cubicBezTo>
                        <a:pt x="12" y="32"/>
                        <a:pt x="12" y="32"/>
                        <a:pt x="12" y="32"/>
                      </a:cubicBezTo>
                      <a:cubicBezTo>
                        <a:pt x="18" y="27"/>
                        <a:pt x="27" y="27"/>
                        <a:pt x="34" y="32"/>
                      </a:cubicBezTo>
                      <a:cubicBezTo>
                        <a:pt x="37" y="29"/>
                        <a:pt x="37" y="29"/>
                        <a:pt x="37" y="29"/>
                      </a:cubicBezTo>
                      <a:cubicBezTo>
                        <a:pt x="43" y="34"/>
                        <a:pt x="43" y="34"/>
                        <a:pt x="43" y="34"/>
                      </a:cubicBezTo>
                      <a:cubicBezTo>
                        <a:pt x="34" y="43"/>
                        <a:pt x="34" y="43"/>
                        <a:pt x="34" y="43"/>
                      </a:cubicBezTo>
                      <a:cubicBezTo>
                        <a:pt x="31" y="40"/>
                        <a:pt x="31" y="40"/>
                        <a:pt x="31" y="40"/>
                      </a:cubicBezTo>
                      <a:cubicBezTo>
                        <a:pt x="27" y="35"/>
                        <a:pt x="19" y="35"/>
                        <a:pt x="14" y="40"/>
                      </a:cubicBezTo>
                      <a:lnTo>
                        <a:pt x="12"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sp>
              <p:nvSpPr>
                <p:cNvPr id="105" name="图形"/>
                <p:cNvSpPr/>
                <p:nvPr>
                  <p:custDataLst>
                    <p:tags r:id="rId10"/>
                  </p:custDataLst>
                </p:nvPr>
              </p:nvSpPr>
              <p:spPr bwMode="auto">
                <a:xfrm>
                  <a:off x="13416445" y="3503613"/>
                  <a:ext cx="55562" cy="55563"/>
                </a:xfrm>
                <a:custGeom>
                  <a:avLst/>
                  <a:gdLst>
                    <a:gd name="T0" fmla="*/ 14 w 35"/>
                    <a:gd name="T1" fmla="*/ 35 h 35"/>
                    <a:gd name="T2" fmla="*/ 0 w 35"/>
                    <a:gd name="T3" fmla="*/ 21 h 35"/>
                    <a:gd name="T4" fmla="*/ 21 w 35"/>
                    <a:gd name="T5" fmla="*/ 0 h 35"/>
                    <a:gd name="T6" fmla="*/ 35 w 35"/>
                    <a:gd name="T7" fmla="*/ 14 h 35"/>
                    <a:gd name="T8" fmla="*/ 14 w 35"/>
                    <a:gd name="T9" fmla="*/ 35 h 35"/>
                  </a:gdLst>
                  <a:ahLst/>
                  <a:cxnLst>
                    <a:cxn ang="0">
                      <a:pos x="T0" y="T1"/>
                    </a:cxn>
                    <a:cxn ang="0">
                      <a:pos x="T2" y="T3"/>
                    </a:cxn>
                    <a:cxn ang="0">
                      <a:pos x="T4" y="T5"/>
                    </a:cxn>
                    <a:cxn ang="0">
                      <a:pos x="T6" y="T7"/>
                    </a:cxn>
                    <a:cxn ang="0">
                      <a:pos x="T8" y="T9"/>
                    </a:cxn>
                  </a:cxnLst>
                  <a:rect l="0" t="0" r="r" b="b"/>
                  <a:pathLst>
                    <a:path w="35" h="35">
                      <a:moveTo>
                        <a:pt x="14" y="35"/>
                      </a:moveTo>
                      <a:lnTo>
                        <a:pt x="0" y="21"/>
                      </a:lnTo>
                      <a:lnTo>
                        <a:pt x="21" y="0"/>
                      </a:lnTo>
                      <a:lnTo>
                        <a:pt x="35" y="14"/>
                      </a:lnTo>
                      <a:lnTo>
                        <a:pt x="14"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思源黑体旧字形 Light" panose="020B0300000000000000" charset="-128"/>
                  </a:endParaRPr>
                </a:p>
              </p:txBody>
            </p:sp>
          </p:grpSp>
        </p:grpSp>
        <p:pic>
          <p:nvPicPr>
            <p:cNvPr id="169" name="图形" descr="E:/006包图网/素材/0000商务办公/商务办公/15422.jpg15422"/>
            <p:cNvPicPr>
              <a:picLocks noChangeAspect="1"/>
            </p:cNvPicPr>
            <p:nvPr>
              <p:custDataLst>
                <p:tags r:id="rId3"/>
              </p:custDataLst>
            </p:nvPr>
          </p:nvPicPr>
          <p:blipFill rotWithShape="1">
            <a:blip r:embed="rId45"/>
            <a:srcRect l="16612" t="-11" r="16612" b="11"/>
            <a:stretch>
              <a:fillRect/>
            </a:stretch>
          </p:blipFill>
          <p:spPr>
            <a:xfrm>
              <a:off x="606" y="2291"/>
              <a:ext cx="4586" cy="4578"/>
            </a:xfrm>
            <a:custGeom>
              <a:avLst/>
              <a:gdLst>
                <a:gd name="connsiteX0" fmla="*/ 0 w 1705100"/>
                <a:gd name="connsiteY0" fmla="*/ 0 h 2100195"/>
                <a:gd name="connsiteX1" fmla="*/ 1705100 w 1705100"/>
                <a:gd name="connsiteY1" fmla="*/ 0 h 2100195"/>
                <a:gd name="connsiteX2" fmla="*/ 1705100 w 1705100"/>
                <a:gd name="connsiteY2" fmla="*/ 2100195 h 2100195"/>
                <a:gd name="connsiteX3" fmla="*/ 0 w 1705100"/>
                <a:gd name="connsiteY3" fmla="*/ 2100195 h 2100195"/>
              </a:gdLst>
              <a:ahLst/>
              <a:cxnLst>
                <a:cxn ang="0">
                  <a:pos x="connsiteX0" y="connsiteY0"/>
                </a:cxn>
                <a:cxn ang="0">
                  <a:pos x="connsiteX1" y="connsiteY1"/>
                </a:cxn>
                <a:cxn ang="0">
                  <a:pos x="connsiteX2" y="connsiteY2"/>
                </a:cxn>
                <a:cxn ang="0">
                  <a:pos x="connsiteX3" y="connsiteY3"/>
                </a:cxn>
              </a:cxnLst>
              <a:rect l="l" t="t" r="r" b="b"/>
              <a:pathLst>
                <a:path w="1705100" h="2100195">
                  <a:moveTo>
                    <a:pt x="0" y="0"/>
                  </a:moveTo>
                  <a:lnTo>
                    <a:pt x="1705100" y="0"/>
                  </a:lnTo>
                  <a:lnTo>
                    <a:pt x="1705100" y="2100195"/>
                  </a:lnTo>
                  <a:lnTo>
                    <a:pt x="0" y="2100195"/>
                  </a:lnTo>
                  <a:close/>
                </a:path>
              </a:pathLst>
            </a:custGeom>
          </p:spPr>
        </p:pic>
      </p:grpSp>
    </p:spTree>
    <p:custDataLst>
      <p:tags r:id="rId1"/>
    </p:custDataLst>
  </p:cSld>
  <p:clrMapOvr>
    <a:masterClrMapping/>
  </p:clrMapOvr>
  <p:transition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checkerboard(across)">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24866" y="1520190"/>
            <a:ext cx="10233660" cy="4358005"/>
            <a:chOff x="1299" y="2394"/>
            <a:chExt cx="16116" cy="6863"/>
          </a:xfrm>
        </p:grpSpPr>
        <p:grpSp>
          <p:nvGrpSpPr>
            <p:cNvPr id="3" name="组合 2"/>
            <p:cNvGrpSpPr/>
            <p:nvPr/>
          </p:nvGrpSpPr>
          <p:grpSpPr>
            <a:xfrm>
              <a:off x="1299" y="2394"/>
              <a:ext cx="16116" cy="6863"/>
              <a:chOff x="1299" y="2394"/>
              <a:chExt cx="16116" cy="6863"/>
            </a:xfrm>
          </p:grpSpPr>
          <p:graphicFrame>
            <p:nvGraphicFramePr>
              <p:cNvPr id="21" name="图表 20"/>
              <p:cNvGraphicFramePr/>
              <p:nvPr>
                <p:custDataLst>
                  <p:tags r:id="rId3"/>
                </p:custDataLst>
              </p:nvPr>
            </p:nvGraphicFramePr>
            <p:xfrm>
              <a:off x="9964" y="3727"/>
              <a:ext cx="7451" cy="5530"/>
            </p:xfrm>
            <a:graphic>
              <a:graphicData uri="http://schemas.openxmlformats.org/drawingml/2006/chart">
                <c:chart xmlns:c="http://schemas.openxmlformats.org/drawingml/2006/chart" xmlns:r="http://schemas.openxmlformats.org/officeDocument/2006/relationships" r:id="rId17"/>
              </a:graphicData>
            </a:graphic>
          </p:graphicFrame>
          <p:sp>
            <p:nvSpPr>
              <p:cNvPr id="22" name="文本框 21"/>
              <p:cNvSpPr txBox="1"/>
              <p:nvPr>
                <p:custDataLst>
                  <p:tags r:id="rId4"/>
                </p:custDataLst>
              </p:nvPr>
            </p:nvSpPr>
            <p:spPr>
              <a:xfrm>
                <a:off x="9964" y="2487"/>
                <a:ext cx="7451" cy="667"/>
              </a:xfrm>
              <a:prstGeom prst="rect">
                <a:avLst/>
              </a:prstGeom>
              <a:noFill/>
            </p:spPr>
            <p:txBody>
              <a:bodyPr wrap="square" rtlCol="0">
                <a:spAutoFit/>
              </a:bodyPr>
              <a:lstStyle/>
              <a:p>
                <a:pPr>
                  <a:lnSpc>
                    <a:spcPct val="120000"/>
                  </a:lnSpc>
                </a:pPr>
                <a:r>
                  <a:rPr lang="zh-CN" altLang="en-US" dirty="0">
                    <a:solidFill>
                      <a:schemeClr val="tx1">
                        <a:lumMod val="75000"/>
                        <a:lumOff val="25000"/>
                      </a:schemeClr>
                    </a:solidFill>
                    <a:latin typeface="思源宋体 CN Heavy" panose="02020900000000000000" charset="-122"/>
                    <a:ea typeface="思源宋体 CN Heavy" panose="02020900000000000000" charset="-122"/>
                    <a:cs typeface="+mn-ea"/>
                    <a:sym typeface="+mn-lt"/>
                  </a:rPr>
                  <a:t>请在这里输入你的内容</a:t>
                </a:r>
                <a:endParaRPr lang="zh-CN" altLang="zh-CN" dirty="0">
                  <a:solidFill>
                    <a:schemeClr val="tx1">
                      <a:lumMod val="75000"/>
                      <a:lumOff val="25000"/>
                    </a:schemeClr>
                  </a:solidFill>
                  <a:latin typeface="思源宋体 CN Heavy" panose="02020900000000000000" charset="-122"/>
                  <a:ea typeface="思源宋体 CN Heavy" panose="02020900000000000000" charset="-122"/>
                  <a:cs typeface="+mn-ea"/>
                  <a:sym typeface="+mn-lt"/>
                </a:endParaRPr>
              </a:p>
            </p:txBody>
          </p:sp>
          <p:sp>
            <p:nvSpPr>
              <p:cNvPr id="23" name="文本框 22"/>
              <p:cNvSpPr txBox="1"/>
              <p:nvPr>
                <p:custDataLst>
                  <p:tags r:id="rId5"/>
                </p:custDataLst>
              </p:nvPr>
            </p:nvSpPr>
            <p:spPr>
              <a:xfrm>
                <a:off x="9964" y="3128"/>
                <a:ext cx="2600" cy="485"/>
              </a:xfrm>
              <a:prstGeom prst="rect">
                <a:avLst/>
              </a:prstGeom>
              <a:noFill/>
            </p:spPr>
            <p:txBody>
              <a:bodyPr wrap="square">
                <a:spAutoFit/>
              </a:bodyPr>
              <a:lstStyle/>
              <a:p>
                <a:r>
                  <a:rPr lang="zh-CN" altLang="zh-CN" sz="1400" dirty="0">
                    <a:solidFill>
                      <a:schemeClr val="bg2">
                        <a:lumMod val="25000"/>
                      </a:schemeClr>
                    </a:solidFill>
                    <a:cs typeface="+mn-ea"/>
                    <a:sym typeface="+mn-lt"/>
                  </a:rPr>
                  <a:t>单位：万亿元</a:t>
                </a:r>
                <a:endParaRPr lang="zh-CN" altLang="en-US" sz="1400" dirty="0">
                  <a:solidFill>
                    <a:schemeClr val="bg2">
                      <a:lumMod val="25000"/>
                    </a:schemeClr>
                  </a:solidFill>
                  <a:cs typeface="+mn-ea"/>
                  <a:sym typeface="+mn-lt"/>
                </a:endParaRPr>
              </a:p>
            </p:txBody>
          </p:sp>
          <p:sp>
            <p:nvSpPr>
              <p:cNvPr id="16" name="矩形: 圆角 67"/>
              <p:cNvSpPr/>
              <p:nvPr>
                <p:custDataLst>
                  <p:tags r:id="rId6"/>
                </p:custDataLst>
              </p:nvPr>
            </p:nvSpPr>
            <p:spPr>
              <a:xfrm>
                <a:off x="1439" y="4909"/>
                <a:ext cx="7252" cy="1800"/>
              </a:xfrm>
              <a:prstGeom prst="roundRect">
                <a:avLst>
                  <a:gd name="adj" fmla="val 5165"/>
                </a:avLst>
              </a:prstGeom>
              <a:gradFill>
                <a:gsLst>
                  <a:gs pos="0">
                    <a:schemeClr val="accent1"/>
                  </a:gs>
                  <a:gs pos="100000">
                    <a:schemeClr val="accent2"/>
                  </a:gs>
                </a:gsLst>
                <a:lin ang="135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dirty="0">
                  <a:solidFill>
                    <a:schemeClr val="bg1"/>
                  </a:solidFill>
                  <a:effectLst>
                    <a:outerShdw blurRad="50800" dist="38100" dir="2700000" algn="tl" rotWithShape="0">
                      <a:prstClr val="black">
                        <a:alpha val="13000"/>
                      </a:prstClr>
                    </a:outerShdw>
                  </a:effectLst>
                  <a:cs typeface="+mn-ea"/>
                  <a:sym typeface="+mn-lt"/>
                </a:endParaRPr>
              </a:p>
            </p:txBody>
          </p:sp>
          <p:sp>
            <p:nvSpPr>
              <p:cNvPr id="17" name="矩形: 圆角 6"/>
              <p:cNvSpPr/>
              <p:nvPr>
                <p:custDataLst>
                  <p:tags r:id="rId7"/>
                </p:custDataLst>
              </p:nvPr>
            </p:nvSpPr>
            <p:spPr>
              <a:xfrm>
                <a:off x="1439" y="2394"/>
                <a:ext cx="3428" cy="726"/>
              </a:xfrm>
              <a:prstGeom prst="roundRect">
                <a:avLst>
                  <a:gd name="adj" fmla="val 50000"/>
                </a:avLst>
              </a:prstGeom>
              <a:gradFill>
                <a:gsLst>
                  <a:gs pos="0">
                    <a:schemeClr val="accent1"/>
                  </a:gs>
                  <a:gs pos="100000">
                    <a:schemeClr val="accent2"/>
                  </a:gs>
                </a:gsLst>
                <a:lin ang="13500000" scaled="0"/>
              </a:gradFill>
              <a:ln>
                <a:noFill/>
              </a:ln>
              <a:effectLst>
                <a:outerShdw blurRad="101600" dist="38100" dir="2700000" algn="tl" rotWithShape="0">
                  <a:schemeClr val="accent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zh-CN" sz="2000" dirty="0">
                    <a:solidFill>
                      <a:schemeClr val="bg1"/>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2000" dirty="0">
                  <a:solidFill>
                    <a:schemeClr val="bg1"/>
                  </a:solidFill>
                  <a:effectLst>
                    <a:outerShdw blurRad="50800" dist="38100" dir="2700000" algn="tl" rotWithShape="0">
                      <a:prstClr val="black">
                        <a:alpha val="13000"/>
                      </a:prstClr>
                    </a:outerShdw>
                  </a:effectLst>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18" name="文本框 17"/>
              <p:cNvSpPr txBox="1"/>
              <p:nvPr>
                <p:custDataLst>
                  <p:tags r:id="rId8"/>
                </p:custDataLst>
              </p:nvPr>
            </p:nvSpPr>
            <p:spPr>
              <a:xfrm>
                <a:off x="1299" y="3334"/>
                <a:ext cx="7392" cy="1163"/>
              </a:xfrm>
              <a:prstGeom prst="rect">
                <a:avLst/>
              </a:prstGeom>
              <a:noFill/>
            </p:spPr>
            <p:txBody>
              <a:bodyPr wrap="square" rtlCol="0">
                <a:spAutoFit/>
              </a:bodyPr>
              <a:lstStyle>
                <a:defPPr>
                  <a:defRPr lang="zh-CN"/>
                </a:defPPr>
                <a:lvl1pPr algn="ctr">
                  <a:lnSpc>
                    <a:spcPct val="150000"/>
                  </a:lnSpc>
                  <a:defRPr sz="1200" kern="1400" spc="100">
                    <a:solidFill>
                      <a:schemeClr val="bg2">
                        <a:lumMod val="25000"/>
                      </a:schemeClr>
                    </a:solidFill>
                    <a:latin typeface="思源黑体 CN Normal" panose="020B0400000000000000" charset="-122"/>
                    <a:ea typeface="思源黑体 CN Normal" panose="020B0400000000000000" charset="-122"/>
                  </a:defRPr>
                </a:lvl1pPr>
                <a:lvl2pPr>
                  <a:defRPr/>
                </a:lvl2pPr>
                <a:lvl3pPr>
                  <a:defRPr/>
                </a:lvl3pPr>
                <a:lvl4pPr>
                  <a:defRPr/>
                </a:lvl4pPr>
                <a:lvl5pPr>
                  <a:defRPr/>
                </a:lvl5pPr>
                <a:lvl6pPr>
                  <a:defRPr/>
                </a:lvl6pPr>
                <a:lvl7pPr>
                  <a:defRPr/>
                </a:lvl7pPr>
                <a:lvl8pPr>
                  <a:defRPr/>
                </a:lvl8pPr>
                <a:lvl9pPr>
                  <a:defRPr/>
                </a:lvl9pPr>
              </a:lstStyle>
              <a:p>
                <a:pPr algn="l"/>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a:t>
                </a:r>
                <a:endParaRPr lang="zh-CN" altLang="en-US" sz="1400" dirty="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19" name="文本框 18"/>
              <p:cNvSpPr txBox="1"/>
              <p:nvPr>
                <p:custDataLst>
                  <p:tags r:id="rId9"/>
                </p:custDataLst>
              </p:nvPr>
            </p:nvSpPr>
            <p:spPr>
              <a:xfrm>
                <a:off x="3360" y="6009"/>
                <a:ext cx="5127" cy="436"/>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lang="zh-CN" altLang="en-US" sz="1200">
                    <a:solidFill>
                      <a:schemeClr val="bg1"/>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在此处添加您的文本内容添加您的文本内容</a:t>
                </a:r>
                <a:endParaRPr kumimoji="0" lang="zh-CN" altLang="en-US" sz="1200" i="0" u="none" strike="noStrike" kern="1200" cap="none" spc="0" normalizeH="0" baseline="0" noProof="0" dirty="0">
                  <a:ln>
                    <a:noFill/>
                  </a:ln>
                  <a:solidFill>
                    <a:schemeClr val="bg1"/>
                  </a:solidFill>
                  <a:effectLst/>
                  <a:uLnTx/>
                  <a:uFillTx/>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20" name="文本框 19"/>
              <p:cNvSpPr txBox="1"/>
              <p:nvPr>
                <p:custDataLst>
                  <p:tags r:id="rId10"/>
                </p:custDataLst>
              </p:nvPr>
            </p:nvSpPr>
            <p:spPr>
              <a:xfrm>
                <a:off x="3293" y="4909"/>
                <a:ext cx="3655" cy="887"/>
              </a:xfrm>
              <a:prstGeom prst="rect">
                <a:avLst/>
              </a:prstGeom>
              <a:noFill/>
            </p:spPr>
            <p:txBody>
              <a:bodyPr wrap="none" rtlCol="0">
                <a:noAutofit/>
              </a:bodyPr>
              <a:lstStyle>
                <a:defPPr>
                  <a:defRPr lang="zh-CN"/>
                </a:defPPr>
                <a:lvl1pPr algn="ctr">
                  <a:lnSpc>
                    <a:spcPct val="125000"/>
                  </a:lnSpc>
                  <a:spcBef>
                    <a:spcPts val="100"/>
                  </a:spcBef>
                  <a:spcAft>
                    <a:spcPts val="100"/>
                  </a:spcAft>
                  <a:defRPr sz="4000">
                    <a:solidFill>
                      <a:srgbClr val="346BE8"/>
                    </a:solidFill>
                    <a:effectLst>
                      <a:outerShdw blurRad="50800" dist="38100" dir="2700000" algn="tl" rotWithShape="0">
                        <a:srgbClr val="346BE8">
                          <a:alpha val="13000"/>
                        </a:srgbClr>
                      </a:outerShdw>
                      <a:reflection blurRad="101600" stA="55000" endA="300" endPos="45500" dist="12700" dir="5400000" sy="-100000" algn="bl" rotWithShape="0"/>
                    </a:effectLst>
                    <a:latin typeface="思源黑体 CN Bold" panose="020B0800000000000000" charset="-122"/>
                    <a:ea typeface="思源黑体 CN Bold" panose="020B0800000000000000" charset="-122"/>
                    <a:cs typeface="阿里巴巴普惠体 B" panose="00020600040101010101" pitchFamily="18" charset="-122"/>
                  </a:defRPr>
                </a:lvl1pPr>
                <a:lvl2pPr>
                  <a:defRPr/>
                </a:lvl2pPr>
                <a:lvl3pPr>
                  <a:defRPr/>
                </a:lvl3pPr>
                <a:lvl4pPr>
                  <a:defRPr/>
                </a:lvl4pPr>
                <a:lvl5pPr>
                  <a:defRPr/>
                </a:lvl5pPr>
                <a:lvl6pPr>
                  <a:defRPr/>
                </a:lvl6pPr>
                <a:lvl7pPr>
                  <a:defRPr/>
                </a:lvl7pPr>
                <a:lvl8pPr>
                  <a:defRPr/>
                </a:lvl8pPr>
                <a:lvl9pPr>
                  <a:defRPr/>
                </a:lvl9pPr>
              </a:lstStyle>
              <a:p>
                <a:pPr algn="l"/>
                <a:r>
                  <a:rPr lang="en-US" altLang="zh-CN" sz="3600" dirty="0">
                    <a:solidFill>
                      <a:schemeClr val="bg1"/>
                    </a:solidFill>
                    <a:effectLst>
                      <a:outerShdw blurRad="50800" dist="38100" dir="2700000" algn="tl" rotWithShape="0">
                        <a:srgbClr val="346BE8">
                          <a:alpha val="13000"/>
                        </a:srgbClr>
                      </a:outerShdw>
                      <a:reflection blurRad="101600" stA="55000" endA="300" endPos="24000" dist="12700" dir="5400000" sy="-100000" algn="bl" rotWithShape="0"/>
                    </a:effectLst>
                    <a:latin typeface="+mn-lt"/>
                    <a:ea typeface="+mn-ea"/>
                    <a:cs typeface="+mn-ea"/>
                    <a:sym typeface="+mn-lt"/>
                  </a:rPr>
                  <a:t>18</a:t>
                </a:r>
                <a:r>
                  <a:rPr lang="zh-CN" altLang="en-US" sz="1600" dirty="0">
                    <a:solidFill>
                      <a:schemeClr val="bg1"/>
                    </a:solidFill>
                    <a:effectLst>
                      <a:outerShdw blurRad="50800" dist="38100" dir="2700000" algn="tl" rotWithShape="0">
                        <a:srgbClr val="346BE8">
                          <a:alpha val="13000"/>
                        </a:srgbClr>
                      </a:outerShdw>
                      <a:reflection blurRad="101600" stA="55000" endA="300" endPos="24000" dist="12700" dir="5400000" sy="-100000" algn="bl" rotWithShape="0"/>
                    </a:effectLst>
                    <a:latin typeface="+mn-lt"/>
                    <a:ea typeface="+mn-ea"/>
                    <a:cs typeface="+mn-ea"/>
                    <a:sym typeface="+mn-lt"/>
                  </a:rPr>
                  <a:t>万亿元</a:t>
                </a:r>
              </a:p>
            </p:txBody>
          </p:sp>
          <p:sp>
            <p:nvSpPr>
              <p:cNvPr id="24" name="矩形: 圆角 74"/>
              <p:cNvSpPr/>
              <p:nvPr>
                <p:custDataLst>
                  <p:tags r:id="rId11"/>
                </p:custDataLst>
              </p:nvPr>
            </p:nvSpPr>
            <p:spPr>
              <a:xfrm>
                <a:off x="1439" y="7167"/>
                <a:ext cx="7252" cy="1800"/>
              </a:xfrm>
              <a:prstGeom prst="roundRect">
                <a:avLst>
                  <a:gd name="adj" fmla="val 5165"/>
                </a:avLst>
              </a:prstGeom>
              <a:gradFill>
                <a:gsLst>
                  <a:gs pos="0">
                    <a:schemeClr val="accent1"/>
                  </a:gs>
                  <a:gs pos="100000">
                    <a:schemeClr val="accent2"/>
                  </a:gs>
                </a:gsLst>
                <a:lin ang="135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dirty="0">
                  <a:solidFill>
                    <a:schemeClr val="bg1"/>
                  </a:solidFill>
                  <a:effectLst>
                    <a:outerShdw blurRad="50800" dist="38100" dir="2700000" algn="tl" rotWithShape="0">
                      <a:prstClr val="black">
                        <a:alpha val="13000"/>
                      </a:prstClr>
                    </a:outerShdw>
                  </a:effectLst>
                  <a:cs typeface="+mn-ea"/>
                  <a:sym typeface="+mn-lt"/>
                </a:endParaRPr>
              </a:p>
            </p:txBody>
          </p:sp>
          <p:sp>
            <p:nvSpPr>
              <p:cNvPr id="26" name="文本框 25"/>
              <p:cNvSpPr txBox="1"/>
              <p:nvPr>
                <p:custDataLst>
                  <p:tags r:id="rId12"/>
                </p:custDataLst>
              </p:nvPr>
            </p:nvSpPr>
            <p:spPr>
              <a:xfrm>
                <a:off x="3360" y="7208"/>
                <a:ext cx="2743" cy="1234"/>
              </a:xfrm>
              <a:prstGeom prst="rect">
                <a:avLst/>
              </a:prstGeom>
              <a:noFill/>
            </p:spPr>
            <p:txBody>
              <a:bodyPr wrap="square">
                <a:spAutoFit/>
              </a:bodyPr>
              <a:lstStyle/>
              <a:p>
                <a:pPr>
                  <a:lnSpc>
                    <a:spcPct val="125000"/>
                  </a:lnSpc>
                  <a:spcBef>
                    <a:spcPts val="100"/>
                  </a:spcBef>
                  <a:spcAft>
                    <a:spcPts val="100"/>
                  </a:spcAft>
                </a:pPr>
                <a:r>
                  <a:rPr lang="en-US" altLang="zh-CN" sz="3600" dirty="0">
                    <a:solidFill>
                      <a:schemeClr val="bg1"/>
                    </a:solidFill>
                    <a:effectLst>
                      <a:outerShdw blurRad="50800" dist="38100" dir="2700000" algn="tl" rotWithShape="0">
                        <a:srgbClr val="346BE8">
                          <a:alpha val="13000"/>
                        </a:srgbClr>
                      </a:outerShdw>
                      <a:reflection blurRad="101600" stA="55000" endA="300" endPos="24000" dist="12700" dir="5400000" sy="-100000" algn="bl" rotWithShape="0"/>
                    </a:effectLst>
                    <a:cs typeface="+mn-ea"/>
                    <a:sym typeface="+mn-lt"/>
                  </a:rPr>
                  <a:t>5.06</a:t>
                </a:r>
                <a:r>
                  <a:rPr lang="en-US" altLang="zh-CN" sz="1600" dirty="0">
                    <a:solidFill>
                      <a:schemeClr val="bg1"/>
                    </a:solidFill>
                    <a:effectLst>
                      <a:outerShdw blurRad="50800" dist="38100" dir="2700000" algn="tl" rotWithShape="0">
                        <a:srgbClr val="346BE8">
                          <a:alpha val="13000"/>
                        </a:srgbClr>
                      </a:outerShdw>
                      <a:reflection blurRad="101600" stA="55000" endA="300" endPos="24000" dist="12700" dir="5400000" sy="-100000" algn="bl" rotWithShape="0"/>
                    </a:effectLst>
                    <a:cs typeface="+mn-ea"/>
                    <a:sym typeface="+mn-lt"/>
                  </a:rPr>
                  <a:t>%</a:t>
                </a:r>
                <a:endParaRPr lang="zh-CN" altLang="en-US" sz="1600" dirty="0">
                  <a:solidFill>
                    <a:schemeClr val="bg1"/>
                  </a:solidFill>
                  <a:effectLst>
                    <a:outerShdw blurRad="50800" dist="38100" dir="2700000" algn="tl" rotWithShape="0">
                      <a:srgbClr val="346BE8">
                        <a:alpha val="13000"/>
                      </a:srgbClr>
                    </a:outerShdw>
                    <a:reflection blurRad="101600" stA="55000" endA="300" endPos="24000" dist="12700" dir="5400000" sy="-100000" algn="bl" rotWithShape="0"/>
                  </a:effectLst>
                  <a:cs typeface="+mn-ea"/>
                  <a:sym typeface="+mn-lt"/>
                </a:endParaRPr>
              </a:p>
            </p:txBody>
          </p:sp>
          <p:grpSp>
            <p:nvGrpSpPr>
              <p:cNvPr id="27" name="组合 26"/>
              <p:cNvGrpSpPr/>
              <p:nvPr/>
            </p:nvGrpSpPr>
            <p:grpSpPr>
              <a:xfrm>
                <a:off x="2003" y="7722"/>
                <a:ext cx="702" cy="634"/>
                <a:chOff x="2346436" y="3777440"/>
                <a:chExt cx="3052507" cy="2758810"/>
              </a:xfrm>
              <a:solidFill>
                <a:schemeClr val="bg1"/>
              </a:solidFill>
            </p:grpSpPr>
            <p:sp>
              <p:nvSpPr>
                <p:cNvPr id="28" name="任意多边形: 形状 20"/>
                <p:cNvSpPr/>
                <p:nvPr>
                  <p:custDataLst>
                    <p:tags r:id="rId14"/>
                  </p:custDataLst>
                </p:nvPr>
              </p:nvSpPr>
              <p:spPr>
                <a:xfrm>
                  <a:off x="2346436" y="4866511"/>
                  <a:ext cx="3052507" cy="1669739"/>
                </a:xfrm>
                <a:custGeom>
                  <a:avLst/>
                  <a:gdLst>
                    <a:gd name="connsiteX0" fmla="*/ 3052428 w 3052507"/>
                    <a:gd name="connsiteY0" fmla="*/ 1642897 h 1669739"/>
                    <a:gd name="connsiteX1" fmla="*/ 2984486 w 3052507"/>
                    <a:gd name="connsiteY1" fmla="*/ 1669740 h 1669739"/>
                    <a:gd name="connsiteX2" fmla="*/ 69158 w 3052507"/>
                    <a:gd name="connsiteY2" fmla="*/ 1669341 h 1669739"/>
                    <a:gd name="connsiteX3" fmla="*/ 21 w 3052507"/>
                    <a:gd name="connsiteY3" fmla="*/ 1623701 h 1669739"/>
                    <a:gd name="connsiteX4" fmla="*/ 68282 w 3052507"/>
                    <a:gd name="connsiteY4" fmla="*/ 1579893 h 1669739"/>
                    <a:gd name="connsiteX5" fmla="*/ 250366 w 3052507"/>
                    <a:gd name="connsiteY5" fmla="*/ 1579893 h 1669739"/>
                    <a:gd name="connsiteX6" fmla="*/ 250366 w 3052507"/>
                    <a:gd name="connsiteY6" fmla="*/ 1545563 h 1669739"/>
                    <a:gd name="connsiteX7" fmla="*/ 250366 w 3052507"/>
                    <a:gd name="connsiteY7" fmla="*/ 1098399 h 1669739"/>
                    <a:gd name="connsiteX8" fmla="*/ 369684 w 3052507"/>
                    <a:gd name="connsiteY8" fmla="*/ 979161 h 1669739"/>
                    <a:gd name="connsiteX9" fmla="*/ 661846 w 3052507"/>
                    <a:gd name="connsiteY9" fmla="*/ 979240 h 1669739"/>
                    <a:gd name="connsiteX10" fmla="*/ 779013 w 3052507"/>
                    <a:gd name="connsiteY10" fmla="*/ 1097921 h 1669739"/>
                    <a:gd name="connsiteX11" fmla="*/ 779093 w 3052507"/>
                    <a:gd name="connsiteY11" fmla="*/ 1539111 h 1669739"/>
                    <a:gd name="connsiteX12" fmla="*/ 779093 w 3052507"/>
                    <a:gd name="connsiteY12" fmla="*/ 1577264 h 1669739"/>
                    <a:gd name="connsiteX13" fmla="*/ 924457 w 3052507"/>
                    <a:gd name="connsiteY13" fmla="*/ 1577264 h 1669739"/>
                    <a:gd name="connsiteX14" fmla="*/ 924457 w 3052507"/>
                    <a:gd name="connsiteY14" fmla="*/ 1368498 h 1669739"/>
                    <a:gd name="connsiteX15" fmla="*/ 924616 w 3052507"/>
                    <a:gd name="connsiteY15" fmla="*/ 1332734 h 1669739"/>
                    <a:gd name="connsiteX16" fmla="*/ 970018 w 3052507"/>
                    <a:gd name="connsiteY16" fmla="*/ 1284386 h 1669739"/>
                    <a:gd name="connsiteX17" fmla="*/ 1013826 w 3052507"/>
                    <a:gd name="connsiteY17" fmla="*/ 1333531 h 1669739"/>
                    <a:gd name="connsiteX18" fmla="*/ 1014065 w 3052507"/>
                    <a:gd name="connsiteY18" fmla="*/ 1554086 h 1669739"/>
                    <a:gd name="connsiteX19" fmla="*/ 1014065 w 3052507"/>
                    <a:gd name="connsiteY19" fmla="*/ 1577185 h 1669739"/>
                    <a:gd name="connsiteX20" fmla="*/ 1363974 w 3052507"/>
                    <a:gd name="connsiteY20" fmla="*/ 1577185 h 1669739"/>
                    <a:gd name="connsiteX21" fmla="*/ 1363974 w 3052507"/>
                    <a:gd name="connsiteY21" fmla="*/ 1548112 h 1669739"/>
                    <a:gd name="connsiteX22" fmla="*/ 1363974 w 3052507"/>
                    <a:gd name="connsiteY22" fmla="*/ 782023 h 1669739"/>
                    <a:gd name="connsiteX23" fmla="*/ 1323750 w 3052507"/>
                    <a:gd name="connsiteY23" fmla="*/ 742516 h 1669739"/>
                    <a:gd name="connsiteX24" fmla="*/ 1046563 w 3052507"/>
                    <a:gd name="connsiteY24" fmla="*/ 742038 h 1669739"/>
                    <a:gd name="connsiteX25" fmla="*/ 1013746 w 3052507"/>
                    <a:gd name="connsiteY25" fmla="*/ 774695 h 1669739"/>
                    <a:gd name="connsiteX26" fmla="*/ 1013587 w 3052507"/>
                    <a:gd name="connsiteY26" fmla="*/ 1135358 h 1669739"/>
                    <a:gd name="connsiteX27" fmla="*/ 1000524 w 3052507"/>
                    <a:gd name="connsiteY27" fmla="*/ 1178608 h 1669739"/>
                    <a:gd name="connsiteX28" fmla="*/ 958787 w 3052507"/>
                    <a:gd name="connsiteY28" fmla="*/ 1189839 h 1669739"/>
                    <a:gd name="connsiteX29" fmla="*/ 926289 w 3052507"/>
                    <a:gd name="connsiteY29" fmla="*/ 1152801 h 1669739"/>
                    <a:gd name="connsiteX30" fmla="*/ 924616 w 3052507"/>
                    <a:gd name="connsiteY30" fmla="*/ 1105568 h 1669739"/>
                    <a:gd name="connsiteX31" fmla="*/ 924616 w 3052507"/>
                    <a:gd name="connsiteY31" fmla="*/ 771668 h 1669739"/>
                    <a:gd name="connsiteX32" fmla="*/ 1044572 w 3052507"/>
                    <a:gd name="connsiteY32" fmla="*/ 652749 h 1669739"/>
                    <a:gd name="connsiteX33" fmla="*/ 1333707 w 3052507"/>
                    <a:gd name="connsiteY33" fmla="*/ 652749 h 1669739"/>
                    <a:gd name="connsiteX34" fmla="*/ 1453582 w 3052507"/>
                    <a:gd name="connsiteY34" fmla="*/ 771907 h 1669739"/>
                    <a:gd name="connsiteX35" fmla="*/ 1453662 w 3052507"/>
                    <a:gd name="connsiteY35" fmla="*/ 1541023 h 1669739"/>
                    <a:gd name="connsiteX36" fmla="*/ 1453662 w 3052507"/>
                    <a:gd name="connsiteY36" fmla="*/ 1577822 h 1669739"/>
                    <a:gd name="connsiteX37" fmla="*/ 1598867 w 3052507"/>
                    <a:gd name="connsiteY37" fmla="*/ 1577822 h 1669739"/>
                    <a:gd name="connsiteX38" fmla="*/ 1598867 w 3052507"/>
                    <a:gd name="connsiteY38" fmla="*/ 1538952 h 1669739"/>
                    <a:gd name="connsiteX39" fmla="*/ 1598867 w 3052507"/>
                    <a:gd name="connsiteY39" fmla="*/ 453859 h 1669739"/>
                    <a:gd name="connsiteX40" fmla="*/ 1725593 w 3052507"/>
                    <a:gd name="connsiteY40" fmla="*/ 326098 h 1669739"/>
                    <a:gd name="connsiteX41" fmla="*/ 2005807 w 3052507"/>
                    <a:gd name="connsiteY41" fmla="*/ 326098 h 1669739"/>
                    <a:gd name="connsiteX42" fmla="*/ 2127833 w 3052507"/>
                    <a:gd name="connsiteY42" fmla="*/ 449478 h 1669739"/>
                    <a:gd name="connsiteX43" fmla="*/ 2127833 w 3052507"/>
                    <a:gd name="connsiteY43" fmla="*/ 1540465 h 1669739"/>
                    <a:gd name="connsiteX44" fmla="*/ 2127833 w 3052507"/>
                    <a:gd name="connsiteY44" fmla="*/ 1577583 h 1669739"/>
                    <a:gd name="connsiteX45" fmla="*/ 2273197 w 3052507"/>
                    <a:gd name="connsiteY45" fmla="*/ 1577583 h 1669739"/>
                    <a:gd name="connsiteX46" fmla="*/ 2273197 w 3052507"/>
                    <a:gd name="connsiteY46" fmla="*/ 1539430 h 1669739"/>
                    <a:gd name="connsiteX47" fmla="*/ 2273038 w 3052507"/>
                    <a:gd name="connsiteY47" fmla="*/ 126491 h 1669739"/>
                    <a:gd name="connsiteX48" fmla="*/ 2301712 w 3052507"/>
                    <a:gd name="connsiteY48" fmla="*/ 36086 h 1669739"/>
                    <a:gd name="connsiteX49" fmla="*/ 2374514 w 3052507"/>
                    <a:gd name="connsiteY49" fmla="*/ 2632 h 1669739"/>
                    <a:gd name="connsiteX50" fmla="*/ 2699333 w 3052507"/>
                    <a:gd name="connsiteY50" fmla="*/ 1438 h 1669739"/>
                    <a:gd name="connsiteX51" fmla="*/ 2801685 w 3052507"/>
                    <a:gd name="connsiteY51" fmla="*/ 106976 h 1669739"/>
                    <a:gd name="connsiteX52" fmla="*/ 2801845 w 3052507"/>
                    <a:gd name="connsiteY52" fmla="*/ 554140 h 1669739"/>
                    <a:gd name="connsiteX53" fmla="*/ 2757240 w 3052507"/>
                    <a:gd name="connsiteY53" fmla="*/ 606073 h 1669739"/>
                    <a:gd name="connsiteX54" fmla="*/ 2712555 w 3052507"/>
                    <a:gd name="connsiteY54" fmla="*/ 554538 h 1669739"/>
                    <a:gd name="connsiteX55" fmla="*/ 2712953 w 3052507"/>
                    <a:gd name="connsiteY55" fmla="*/ 128243 h 1669739"/>
                    <a:gd name="connsiteX56" fmla="*/ 2676632 w 3052507"/>
                    <a:gd name="connsiteY56" fmla="*/ 89931 h 1669739"/>
                    <a:gd name="connsiteX57" fmla="*/ 2396418 w 3052507"/>
                    <a:gd name="connsiteY57" fmla="*/ 90010 h 1669739"/>
                    <a:gd name="connsiteX58" fmla="*/ 2362407 w 3052507"/>
                    <a:gd name="connsiteY58" fmla="*/ 124579 h 1669739"/>
                    <a:gd name="connsiteX59" fmla="*/ 2362885 w 3052507"/>
                    <a:gd name="connsiteY59" fmla="*/ 1552413 h 1669739"/>
                    <a:gd name="connsiteX60" fmla="*/ 2364796 w 3052507"/>
                    <a:gd name="connsiteY60" fmla="*/ 1577583 h 1669739"/>
                    <a:gd name="connsiteX61" fmla="*/ 2712396 w 3052507"/>
                    <a:gd name="connsiteY61" fmla="*/ 1577583 h 1669739"/>
                    <a:gd name="connsiteX62" fmla="*/ 2712396 w 3052507"/>
                    <a:gd name="connsiteY62" fmla="*/ 1543253 h 1669739"/>
                    <a:gd name="connsiteX63" fmla="*/ 2712396 w 3052507"/>
                    <a:gd name="connsiteY63" fmla="*/ 765217 h 1669739"/>
                    <a:gd name="connsiteX64" fmla="*/ 2712794 w 3052507"/>
                    <a:gd name="connsiteY64" fmla="*/ 738374 h 1669739"/>
                    <a:gd name="connsiteX65" fmla="*/ 2755487 w 3052507"/>
                    <a:gd name="connsiteY65" fmla="*/ 697035 h 1669739"/>
                    <a:gd name="connsiteX66" fmla="*/ 2801048 w 3052507"/>
                    <a:gd name="connsiteY66" fmla="*/ 735427 h 1669739"/>
                    <a:gd name="connsiteX67" fmla="*/ 2801924 w 3052507"/>
                    <a:gd name="connsiteY67" fmla="*/ 765137 h 1669739"/>
                    <a:gd name="connsiteX68" fmla="*/ 2801924 w 3052507"/>
                    <a:gd name="connsiteY68" fmla="*/ 1540147 h 1669739"/>
                    <a:gd name="connsiteX69" fmla="*/ 2801924 w 3052507"/>
                    <a:gd name="connsiteY69" fmla="*/ 1579495 h 1669739"/>
                    <a:gd name="connsiteX70" fmla="*/ 2984884 w 3052507"/>
                    <a:gd name="connsiteY70" fmla="*/ 1579096 h 1669739"/>
                    <a:gd name="connsiteX71" fmla="*/ 3052508 w 3052507"/>
                    <a:gd name="connsiteY71" fmla="*/ 1606656 h 1669739"/>
                    <a:gd name="connsiteX72" fmla="*/ 3052428 w 3052507"/>
                    <a:gd name="connsiteY72" fmla="*/ 1642897 h 1669739"/>
                    <a:gd name="connsiteX73" fmla="*/ 2036951 w 3052507"/>
                    <a:gd name="connsiteY73" fmla="*/ 1578300 h 1669739"/>
                    <a:gd name="connsiteX74" fmla="*/ 2038145 w 3052507"/>
                    <a:gd name="connsiteY74" fmla="*/ 1560777 h 1669739"/>
                    <a:gd name="connsiteX75" fmla="*/ 2038543 w 3052507"/>
                    <a:gd name="connsiteY75" fmla="*/ 446770 h 1669739"/>
                    <a:gd name="connsiteX76" fmla="*/ 2006842 w 3052507"/>
                    <a:gd name="connsiteY76" fmla="*/ 415546 h 1669739"/>
                    <a:gd name="connsiteX77" fmla="*/ 1729814 w 3052507"/>
                    <a:gd name="connsiteY77" fmla="*/ 415865 h 1669739"/>
                    <a:gd name="connsiteX78" fmla="*/ 1688395 w 3052507"/>
                    <a:gd name="connsiteY78" fmla="*/ 457682 h 1669739"/>
                    <a:gd name="connsiteX79" fmla="*/ 1688395 w 3052507"/>
                    <a:gd name="connsiteY79" fmla="*/ 1544926 h 1669739"/>
                    <a:gd name="connsiteX80" fmla="*/ 1688395 w 3052507"/>
                    <a:gd name="connsiteY80" fmla="*/ 1578380 h 1669739"/>
                    <a:gd name="connsiteX81" fmla="*/ 2036951 w 3052507"/>
                    <a:gd name="connsiteY81" fmla="*/ 1578300 h 1669739"/>
                    <a:gd name="connsiteX82" fmla="*/ 686777 w 3052507"/>
                    <a:gd name="connsiteY82" fmla="*/ 1578141 h 1669739"/>
                    <a:gd name="connsiteX83" fmla="*/ 689166 w 3052507"/>
                    <a:gd name="connsiteY83" fmla="*/ 1564202 h 1669739"/>
                    <a:gd name="connsiteX84" fmla="*/ 689644 w 3052507"/>
                    <a:gd name="connsiteY84" fmla="*/ 1096647 h 1669739"/>
                    <a:gd name="connsiteX85" fmla="*/ 658421 w 3052507"/>
                    <a:gd name="connsiteY85" fmla="*/ 1068769 h 1669739"/>
                    <a:gd name="connsiteX86" fmla="*/ 375498 w 3052507"/>
                    <a:gd name="connsiteY86" fmla="*/ 1068450 h 1669739"/>
                    <a:gd name="connsiteX87" fmla="*/ 339257 w 3052507"/>
                    <a:gd name="connsiteY87" fmla="*/ 1106683 h 1669739"/>
                    <a:gd name="connsiteX88" fmla="*/ 339814 w 3052507"/>
                    <a:gd name="connsiteY88" fmla="*/ 1547395 h 1669739"/>
                    <a:gd name="connsiteX89" fmla="*/ 339814 w 3052507"/>
                    <a:gd name="connsiteY89" fmla="*/ 1578141 h 1669739"/>
                    <a:gd name="connsiteX90" fmla="*/ 686777 w 3052507"/>
                    <a:gd name="connsiteY90" fmla="*/ 1578141 h 166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052507" h="1669739">
                      <a:moveTo>
                        <a:pt x="3052428" y="1642897"/>
                      </a:moveTo>
                      <a:cubicBezTo>
                        <a:pt x="3035064" y="1665279"/>
                        <a:pt x="3011806" y="1669740"/>
                        <a:pt x="2984486" y="1669740"/>
                      </a:cubicBezTo>
                      <a:cubicBezTo>
                        <a:pt x="2012736" y="1669262"/>
                        <a:pt x="1040907" y="1669341"/>
                        <a:pt x="69158" y="1669341"/>
                      </a:cubicBezTo>
                      <a:cubicBezTo>
                        <a:pt x="21288" y="1669341"/>
                        <a:pt x="-776" y="1654765"/>
                        <a:pt x="21" y="1623701"/>
                      </a:cubicBezTo>
                      <a:cubicBezTo>
                        <a:pt x="817" y="1593513"/>
                        <a:pt x="21766" y="1579973"/>
                        <a:pt x="68282" y="1579893"/>
                      </a:cubicBezTo>
                      <a:cubicBezTo>
                        <a:pt x="127782" y="1579813"/>
                        <a:pt x="187202" y="1579893"/>
                        <a:pt x="250366" y="1579893"/>
                      </a:cubicBezTo>
                      <a:cubicBezTo>
                        <a:pt x="250366" y="1566830"/>
                        <a:pt x="250366" y="1556157"/>
                        <a:pt x="250366" y="1545563"/>
                      </a:cubicBezTo>
                      <a:cubicBezTo>
                        <a:pt x="250366" y="1396535"/>
                        <a:pt x="250286" y="1247507"/>
                        <a:pt x="250366" y="1098399"/>
                      </a:cubicBezTo>
                      <a:cubicBezTo>
                        <a:pt x="250445" y="1019703"/>
                        <a:pt x="290430" y="979479"/>
                        <a:pt x="369684" y="979161"/>
                      </a:cubicBezTo>
                      <a:cubicBezTo>
                        <a:pt x="467098" y="978763"/>
                        <a:pt x="564432" y="978683"/>
                        <a:pt x="661846" y="979240"/>
                      </a:cubicBezTo>
                      <a:cubicBezTo>
                        <a:pt x="738550" y="979639"/>
                        <a:pt x="778933" y="1020659"/>
                        <a:pt x="779013" y="1097921"/>
                      </a:cubicBezTo>
                      <a:cubicBezTo>
                        <a:pt x="779332" y="1244958"/>
                        <a:pt x="779093" y="1392074"/>
                        <a:pt x="779093" y="1539111"/>
                      </a:cubicBezTo>
                      <a:cubicBezTo>
                        <a:pt x="779093" y="1550900"/>
                        <a:pt x="779093" y="1562768"/>
                        <a:pt x="779093" y="1577264"/>
                      </a:cubicBezTo>
                      <a:cubicBezTo>
                        <a:pt x="827760" y="1577264"/>
                        <a:pt x="874515" y="1577264"/>
                        <a:pt x="924457" y="1577264"/>
                      </a:cubicBezTo>
                      <a:cubicBezTo>
                        <a:pt x="924457" y="1507091"/>
                        <a:pt x="924457" y="1437795"/>
                        <a:pt x="924457" y="1368498"/>
                      </a:cubicBezTo>
                      <a:cubicBezTo>
                        <a:pt x="924457" y="1356550"/>
                        <a:pt x="923979" y="1344602"/>
                        <a:pt x="924616" y="1332734"/>
                      </a:cubicBezTo>
                      <a:cubicBezTo>
                        <a:pt x="926130" y="1302546"/>
                        <a:pt x="943573" y="1284226"/>
                        <a:pt x="970018" y="1284386"/>
                      </a:cubicBezTo>
                      <a:cubicBezTo>
                        <a:pt x="996701" y="1284625"/>
                        <a:pt x="1013667" y="1302626"/>
                        <a:pt x="1013826" y="1333531"/>
                      </a:cubicBezTo>
                      <a:cubicBezTo>
                        <a:pt x="1014384" y="1407049"/>
                        <a:pt x="1013985" y="1480567"/>
                        <a:pt x="1014065" y="1554086"/>
                      </a:cubicBezTo>
                      <a:cubicBezTo>
                        <a:pt x="1014065" y="1560856"/>
                        <a:pt x="1014065" y="1567706"/>
                        <a:pt x="1014065" y="1577185"/>
                      </a:cubicBezTo>
                      <a:cubicBezTo>
                        <a:pt x="1130754" y="1577185"/>
                        <a:pt x="1245293" y="1577185"/>
                        <a:pt x="1363974" y="1577185"/>
                      </a:cubicBezTo>
                      <a:cubicBezTo>
                        <a:pt x="1363974" y="1567308"/>
                        <a:pt x="1363974" y="1557750"/>
                        <a:pt x="1363974" y="1548112"/>
                      </a:cubicBezTo>
                      <a:cubicBezTo>
                        <a:pt x="1363974" y="1292749"/>
                        <a:pt x="1363974" y="1037386"/>
                        <a:pt x="1363974" y="782023"/>
                      </a:cubicBezTo>
                      <a:cubicBezTo>
                        <a:pt x="1363974" y="742596"/>
                        <a:pt x="1363815" y="742596"/>
                        <a:pt x="1323750" y="742516"/>
                      </a:cubicBezTo>
                      <a:cubicBezTo>
                        <a:pt x="1231354" y="742516"/>
                        <a:pt x="1138959" y="743233"/>
                        <a:pt x="1046563" y="742038"/>
                      </a:cubicBezTo>
                      <a:cubicBezTo>
                        <a:pt x="1021712" y="741719"/>
                        <a:pt x="1013587" y="750083"/>
                        <a:pt x="1013746" y="774695"/>
                      </a:cubicBezTo>
                      <a:cubicBezTo>
                        <a:pt x="1014623" y="894889"/>
                        <a:pt x="1014543" y="1015163"/>
                        <a:pt x="1013587" y="1135358"/>
                      </a:cubicBezTo>
                      <a:cubicBezTo>
                        <a:pt x="1013428" y="1150173"/>
                        <a:pt x="1010003" y="1169050"/>
                        <a:pt x="1000524" y="1178608"/>
                      </a:cubicBezTo>
                      <a:cubicBezTo>
                        <a:pt x="991444" y="1187848"/>
                        <a:pt x="969858" y="1194379"/>
                        <a:pt x="958787" y="1189839"/>
                      </a:cubicBezTo>
                      <a:cubicBezTo>
                        <a:pt x="944927" y="1184184"/>
                        <a:pt x="932183" y="1167616"/>
                        <a:pt x="926289" y="1152801"/>
                      </a:cubicBezTo>
                      <a:cubicBezTo>
                        <a:pt x="920793" y="1139021"/>
                        <a:pt x="924616" y="1121498"/>
                        <a:pt x="924616" y="1105568"/>
                      </a:cubicBezTo>
                      <a:cubicBezTo>
                        <a:pt x="924537" y="994294"/>
                        <a:pt x="924457" y="883021"/>
                        <a:pt x="924616" y="771668"/>
                      </a:cubicBezTo>
                      <a:cubicBezTo>
                        <a:pt x="924696" y="693610"/>
                        <a:pt x="965955" y="652828"/>
                        <a:pt x="1044572" y="652749"/>
                      </a:cubicBezTo>
                      <a:cubicBezTo>
                        <a:pt x="1140950" y="652669"/>
                        <a:pt x="1237328" y="652669"/>
                        <a:pt x="1333707" y="652749"/>
                      </a:cubicBezTo>
                      <a:cubicBezTo>
                        <a:pt x="1412004" y="652828"/>
                        <a:pt x="1453503" y="693849"/>
                        <a:pt x="1453582" y="771907"/>
                      </a:cubicBezTo>
                      <a:cubicBezTo>
                        <a:pt x="1453742" y="1028306"/>
                        <a:pt x="1453662" y="1284625"/>
                        <a:pt x="1453662" y="1541023"/>
                      </a:cubicBezTo>
                      <a:cubicBezTo>
                        <a:pt x="1453662" y="1552652"/>
                        <a:pt x="1453662" y="1564361"/>
                        <a:pt x="1453662" y="1577822"/>
                      </a:cubicBezTo>
                      <a:cubicBezTo>
                        <a:pt x="1502887" y="1577822"/>
                        <a:pt x="1549005" y="1577822"/>
                        <a:pt x="1598867" y="1577822"/>
                      </a:cubicBezTo>
                      <a:cubicBezTo>
                        <a:pt x="1598867" y="1564122"/>
                        <a:pt x="1598867" y="1551537"/>
                        <a:pt x="1598867" y="1538952"/>
                      </a:cubicBezTo>
                      <a:cubicBezTo>
                        <a:pt x="1598867" y="1177254"/>
                        <a:pt x="1598867" y="815557"/>
                        <a:pt x="1598867" y="453859"/>
                      </a:cubicBezTo>
                      <a:cubicBezTo>
                        <a:pt x="1598867" y="365445"/>
                        <a:pt x="1637896" y="326177"/>
                        <a:pt x="1725593" y="326098"/>
                      </a:cubicBezTo>
                      <a:cubicBezTo>
                        <a:pt x="1819024" y="326098"/>
                        <a:pt x="1912375" y="326018"/>
                        <a:pt x="2005807" y="326098"/>
                      </a:cubicBezTo>
                      <a:cubicBezTo>
                        <a:pt x="2087211" y="326177"/>
                        <a:pt x="2127833" y="367198"/>
                        <a:pt x="2127833" y="449478"/>
                      </a:cubicBezTo>
                      <a:cubicBezTo>
                        <a:pt x="2127913" y="813167"/>
                        <a:pt x="2127833" y="1176856"/>
                        <a:pt x="2127833" y="1540465"/>
                      </a:cubicBezTo>
                      <a:cubicBezTo>
                        <a:pt x="2127833" y="1552174"/>
                        <a:pt x="2127833" y="1563883"/>
                        <a:pt x="2127833" y="1577583"/>
                      </a:cubicBezTo>
                      <a:cubicBezTo>
                        <a:pt x="2176659" y="1577583"/>
                        <a:pt x="2222698" y="1577583"/>
                        <a:pt x="2273197" y="1577583"/>
                      </a:cubicBezTo>
                      <a:cubicBezTo>
                        <a:pt x="2273197" y="1564441"/>
                        <a:pt x="2273197" y="1551935"/>
                        <a:pt x="2273197" y="1539430"/>
                      </a:cubicBezTo>
                      <a:cubicBezTo>
                        <a:pt x="2273197" y="1068450"/>
                        <a:pt x="2273277" y="597470"/>
                        <a:pt x="2273038" y="126491"/>
                      </a:cubicBezTo>
                      <a:cubicBezTo>
                        <a:pt x="2273038" y="92878"/>
                        <a:pt x="2274232" y="57990"/>
                        <a:pt x="2301712" y="36086"/>
                      </a:cubicBezTo>
                      <a:cubicBezTo>
                        <a:pt x="2322262" y="19758"/>
                        <a:pt x="2349662" y="3429"/>
                        <a:pt x="2374514" y="2632"/>
                      </a:cubicBezTo>
                      <a:cubicBezTo>
                        <a:pt x="2482681" y="-1032"/>
                        <a:pt x="2591086" y="-315"/>
                        <a:pt x="2699333" y="1438"/>
                      </a:cubicBezTo>
                      <a:cubicBezTo>
                        <a:pt x="2759868" y="2473"/>
                        <a:pt x="2801367" y="46600"/>
                        <a:pt x="2801685" y="106976"/>
                      </a:cubicBezTo>
                      <a:cubicBezTo>
                        <a:pt x="2802402" y="256004"/>
                        <a:pt x="2802084" y="405032"/>
                        <a:pt x="2801845" y="554140"/>
                      </a:cubicBezTo>
                      <a:cubicBezTo>
                        <a:pt x="2801765" y="586877"/>
                        <a:pt x="2784560" y="605993"/>
                        <a:pt x="2757240" y="606073"/>
                      </a:cubicBezTo>
                      <a:cubicBezTo>
                        <a:pt x="2729760" y="606232"/>
                        <a:pt x="2712635" y="587275"/>
                        <a:pt x="2712555" y="554538"/>
                      </a:cubicBezTo>
                      <a:cubicBezTo>
                        <a:pt x="2712237" y="412440"/>
                        <a:pt x="2711838" y="270341"/>
                        <a:pt x="2712953" y="128243"/>
                      </a:cubicBezTo>
                      <a:cubicBezTo>
                        <a:pt x="2713192" y="100684"/>
                        <a:pt x="2706502" y="89373"/>
                        <a:pt x="2676632" y="89931"/>
                      </a:cubicBezTo>
                      <a:cubicBezTo>
                        <a:pt x="2583281" y="91603"/>
                        <a:pt x="2489849" y="91285"/>
                        <a:pt x="2396418" y="90010"/>
                      </a:cubicBezTo>
                      <a:cubicBezTo>
                        <a:pt x="2369894" y="89612"/>
                        <a:pt x="2362407" y="99091"/>
                        <a:pt x="2362407" y="124579"/>
                      </a:cubicBezTo>
                      <a:cubicBezTo>
                        <a:pt x="2362964" y="600497"/>
                        <a:pt x="2362805" y="1076495"/>
                        <a:pt x="2362885" y="1552413"/>
                      </a:cubicBezTo>
                      <a:cubicBezTo>
                        <a:pt x="2362885" y="1560139"/>
                        <a:pt x="2364000" y="1567945"/>
                        <a:pt x="2364796" y="1577583"/>
                      </a:cubicBezTo>
                      <a:cubicBezTo>
                        <a:pt x="2479973" y="1577583"/>
                        <a:pt x="2593874" y="1577583"/>
                        <a:pt x="2712396" y="1577583"/>
                      </a:cubicBezTo>
                      <a:cubicBezTo>
                        <a:pt x="2712396" y="1566193"/>
                        <a:pt x="2712396" y="1554723"/>
                        <a:pt x="2712396" y="1543253"/>
                      </a:cubicBezTo>
                      <a:cubicBezTo>
                        <a:pt x="2712396" y="1283908"/>
                        <a:pt x="2712396" y="1024562"/>
                        <a:pt x="2712396" y="765217"/>
                      </a:cubicBezTo>
                      <a:cubicBezTo>
                        <a:pt x="2712396" y="756296"/>
                        <a:pt x="2711838" y="747295"/>
                        <a:pt x="2712794" y="738374"/>
                      </a:cubicBezTo>
                      <a:cubicBezTo>
                        <a:pt x="2715423" y="712886"/>
                        <a:pt x="2730716" y="697911"/>
                        <a:pt x="2755487" y="697035"/>
                      </a:cubicBezTo>
                      <a:cubicBezTo>
                        <a:pt x="2780418" y="696079"/>
                        <a:pt x="2796428" y="710655"/>
                        <a:pt x="2801048" y="735427"/>
                      </a:cubicBezTo>
                      <a:cubicBezTo>
                        <a:pt x="2802800" y="745065"/>
                        <a:pt x="2801924" y="755260"/>
                        <a:pt x="2801924" y="765137"/>
                      </a:cubicBezTo>
                      <a:cubicBezTo>
                        <a:pt x="2801924" y="1023447"/>
                        <a:pt x="2801924" y="1281837"/>
                        <a:pt x="2801924" y="1540147"/>
                      </a:cubicBezTo>
                      <a:cubicBezTo>
                        <a:pt x="2801924" y="1551855"/>
                        <a:pt x="2801924" y="1563644"/>
                        <a:pt x="2801924" y="1579495"/>
                      </a:cubicBezTo>
                      <a:cubicBezTo>
                        <a:pt x="2864530" y="1579495"/>
                        <a:pt x="2924747" y="1580371"/>
                        <a:pt x="2984884" y="1579096"/>
                      </a:cubicBezTo>
                      <a:cubicBezTo>
                        <a:pt x="3012284" y="1578539"/>
                        <a:pt x="3035542" y="1583716"/>
                        <a:pt x="3052508" y="1606656"/>
                      </a:cubicBezTo>
                      <a:cubicBezTo>
                        <a:pt x="3052428" y="1619081"/>
                        <a:pt x="3052428" y="1631029"/>
                        <a:pt x="3052428" y="1642897"/>
                      </a:cubicBezTo>
                      <a:close/>
                      <a:moveTo>
                        <a:pt x="2036951" y="1578300"/>
                      </a:moveTo>
                      <a:cubicBezTo>
                        <a:pt x="2037508" y="1570414"/>
                        <a:pt x="2038145" y="1565556"/>
                        <a:pt x="2038145" y="1560777"/>
                      </a:cubicBezTo>
                      <a:cubicBezTo>
                        <a:pt x="2038225" y="1189441"/>
                        <a:pt x="2038066" y="818105"/>
                        <a:pt x="2038543" y="446770"/>
                      </a:cubicBezTo>
                      <a:cubicBezTo>
                        <a:pt x="2038543" y="423272"/>
                        <a:pt x="2029622" y="415307"/>
                        <a:pt x="2006842" y="415546"/>
                      </a:cubicBezTo>
                      <a:cubicBezTo>
                        <a:pt x="1914526" y="416263"/>
                        <a:pt x="1822130" y="415785"/>
                        <a:pt x="1729814" y="415865"/>
                      </a:cubicBezTo>
                      <a:cubicBezTo>
                        <a:pt x="1688873" y="415865"/>
                        <a:pt x="1688395" y="416343"/>
                        <a:pt x="1688395" y="457682"/>
                      </a:cubicBezTo>
                      <a:cubicBezTo>
                        <a:pt x="1688395" y="820096"/>
                        <a:pt x="1688395" y="1182511"/>
                        <a:pt x="1688395" y="1544926"/>
                      </a:cubicBezTo>
                      <a:cubicBezTo>
                        <a:pt x="1688395" y="1555520"/>
                        <a:pt x="1688395" y="1566113"/>
                        <a:pt x="1688395" y="1578380"/>
                      </a:cubicBezTo>
                      <a:cubicBezTo>
                        <a:pt x="1806040" y="1578300"/>
                        <a:pt x="1919942" y="1578300"/>
                        <a:pt x="2036951" y="1578300"/>
                      </a:cubicBezTo>
                      <a:close/>
                      <a:moveTo>
                        <a:pt x="686777" y="1578141"/>
                      </a:moveTo>
                      <a:cubicBezTo>
                        <a:pt x="687892" y="1571848"/>
                        <a:pt x="689166" y="1568025"/>
                        <a:pt x="689166" y="1564202"/>
                      </a:cubicBezTo>
                      <a:cubicBezTo>
                        <a:pt x="689325" y="1408323"/>
                        <a:pt x="689087" y="1252525"/>
                        <a:pt x="689644" y="1096647"/>
                      </a:cubicBezTo>
                      <a:cubicBezTo>
                        <a:pt x="689724" y="1073468"/>
                        <a:pt x="678891" y="1068609"/>
                        <a:pt x="658421" y="1068769"/>
                      </a:cubicBezTo>
                      <a:cubicBezTo>
                        <a:pt x="564113" y="1069406"/>
                        <a:pt x="469806" y="1070123"/>
                        <a:pt x="375498" y="1068450"/>
                      </a:cubicBezTo>
                      <a:cubicBezTo>
                        <a:pt x="345629" y="1067893"/>
                        <a:pt x="339018" y="1079124"/>
                        <a:pt x="339257" y="1106683"/>
                      </a:cubicBezTo>
                      <a:cubicBezTo>
                        <a:pt x="340372" y="1253560"/>
                        <a:pt x="339814" y="1400517"/>
                        <a:pt x="339814" y="1547395"/>
                      </a:cubicBezTo>
                      <a:cubicBezTo>
                        <a:pt x="339814" y="1557033"/>
                        <a:pt x="339814" y="1566750"/>
                        <a:pt x="339814" y="1578141"/>
                      </a:cubicBezTo>
                      <a:cubicBezTo>
                        <a:pt x="456743" y="1578141"/>
                        <a:pt x="570485" y="1578141"/>
                        <a:pt x="686777" y="1578141"/>
                      </a:cubicBezTo>
                      <a:close/>
                    </a:path>
                  </a:pathLst>
                </a:custGeom>
                <a:grpFill/>
                <a:ln w="7956" cap="flat">
                  <a:solidFill>
                    <a:schemeClr val="bg1"/>
                  </a:solidFill>
                  <a:prstDash val="solid"/>
                  <a:miter/>
                </a:ln>
              </p:spPr>
              <p:txBody>
                <a:bodyPr rtlCol="0" anchor="ctr"/>
                <a:lstStyle/>
                <a:p>
                  <a:endParaRPr lang="zh-CN" altLang="en-US" dirty="0">
                    <a:cs typeface="+mn-ea"/>
                    <a:sym typeface="+mn-lt"/>
                  </a:endParaRPr>
                </a:p>
              </p:txBody>
            </p:sp>
            <p:sp>
              <p:nvSpPr>
                <p:cNvPr id="29" name="任意多边形: 形状 21"/>
                <p:cNvSpPr/>
                <p:nvPr>
                  <p:custDataLst>
                    <p:tags r:id="rId15"/>
                  </p:custDataLst>
                </p:nvPr>
              </p:nvSpPr>
              <p:spPr>
                <a:xfrm>
                  <a:off x="2724711" y="3777440"/>
                  <a:ext cx="2187920" cy="1532715"/>
                </a:xfrm>
                <a:custGeom>
                  <a:avLst/>
                  <a:gdLst>
                    <a:gd name="connsiteX0" fmla="*/ 2089511 w 2187920"/>
                    <a:gd name="connsiteY0" fmla="*/ 574048 h 1532715"/>
                    <a:gd name="connsiteX1" fmla="*/ 2041720 w 2187920"/>
                    <a:gd name="connsiteY1" fmla="*/ 100201 h 1532715"/>
                    <a:gd name="connsiteX2" fmla="*/ 1580776 w 2187920"/>
                    <a:gd name="connsiteY2" fmla="*/ 220076 h 1532715"/>
                    <a:gd name="connsiteX3" fmla="*/ 1674207 w 2187920"/>
                    <a:gd name="connsiteY3" fmla="*/ 285709 h 1532715"/>
                    <a:gd name="connsiteX4" fmla="*/ 1692527 w 2187920"/>
                    <a:gd name="connsiteY4" fmla="*/ 365839 h 1532715"/>
                    <a:gd name="connsiteX5" fmla="*/ 1453812 w 2187920"/>
                    <a:gd name="connsiteY5" fmla="*/ 661983 h 1532715"/>
                    <a:gd name="connsiteX6" fmla="*/ 1387462 w 2187920"/>
                    <a:gd name="connsiteY6" fmla="*/ 664612 h 1532715"/>
                    <a:gd name="connsiteX7" fmla="*/ 1390887 w 2187920"/>
                    <a:gd name="connsiteY7" fmla="*/ 598182 h 1532715"/>
                    <a:gd name="connsiteX8" fmla="*/ 1586272 w 2187920"/>
                    <a:gd name="connsiteY8" fmla="*/ 365918 h 1532715"/>
                    <a:gd name="connsiteX9" fmla="*/ 1600371 w 2187920"/>
                    <a:gd name="connsiteY9" fmla="*/ 343775 h 1532715"/>
                    <a:gd name="connsiteX10" fmla="*/ 1458830 w 2187920"/>
                    <a:gd name="connsiteY10" fmla="*/ 245167 h 1532715"/>
                    <a:gd name="connsiteX11" fmla="*/ 1431270 w 2187920"/>
                    <a:gd name="connsiteY11" fmla="*/ 193951 h 1532715"/>
                    <a:gd name="connsiteX12" fmla="*/ 1474362 w 2187920"/>
                    <a:gd name="connsiteY12" fmla="*/ 155001 h 1532715"/>
                    <a:gd name="connsiteX13" fmla="*/ 2050322 w 2187920"/>
                    <a:gd name="connsiteY13" fmla="*/ 5256 h 1532715"/>
                    <a:gd name="connsiteX14" fmla="*/ 2127186 w 2187920"/>
                    <a:gd name="connsiteY14" fmla="*/ 58145 h 1532715"/>
                    <a:gd name="connsiteX15" fmla="*/ 2187403 w 2187920"/>
                    <a:gd name="connsiteY15" fmla="*/ 653859 h 1532715"/>
                    <a:gd name="connsiteX16" fmla="*/ 2165259 w 2187920"/>
                    <a:gd name="connsiteY16" fmla="*/ 704677 h 1532715"/>
                    <a:gd name="connsiteX17" fmla="*/ 2110061 w 2187920"/>
                    <a:gd name="connsiteY17" fmla="*/ 697986 h 1532715"/>
                    <a:gd name="connsiteX18" fmla="*/ 1968361 w 2187920"/>
                    <a:gd name="connsiteY18" fmla="*/ 599377 h 1532715"/>
                    <a:gd name="connsiteX19" fmla="*/ 1861707 w 2187920"/>
                    <a:gd name="connsiteY19" fmla="*/ 726501 h 1532715"/>
                    <a:gd name="connsiteX20" fmla="*/ 611098 w 2187920"/>
                    <a:gd name="connsiteY20" fmla="*/ 1455791 h 1532715"/>
                    <a:gd name="connsiteX21" fmla="*/ 117258 w 2187920"/>
                    <a:gd name="connsiteY21" fmla="*/ 1532256 h 1532715"/>
                    <a:gd name="connsiteX22" fmla="*/ 2799 w 2187920"/>
                    <a:gd name="connsiteY22" fmla="*/ 1455074 h 1532715"/>
                    <a:gd name="connsiteX23" fmla="*/ 77353 w 2187920"/>
                    <a:gd name="connsiteY23" fmla="*/ 1334243 h 1532715"/>
                    <a:gd name="connsiteX24" fmla="*/ 774623 w 2187920"/>
                    <a:gd name="connsiteY24" fmla="*/ 1045665 h 1532715"/>
                    <a:gd name="connsiteX25" fmla="*/ 1241859 w 2187920"/>
                    <a:gd name="connsiteY25" fmla="*/ 733351 h 1532715"/>
                    <a:gd name="connsiteX26" fmla="*/ 1251098 w 2187920"/>
                    <a:gd name="connsiteY26" fmla="*/ 725784 h 1532715"/>
                    <a:gd name="connsiteX27" fmla="*/ 1321909 w 2187920"/>
                    <a:gd name="connsiteY27" fmla="*/ 727218 h 1532715"/>
                    <a:gd name="connsiteX28" fmla="*/ 1308448 w 2187920"/>
                    <a:gd name="connsiteY28" fmla="*/ 794524 h 1532715"/>
                    <a:gd name="connsiteX29" fmla="*/ 1174792 w 2187920"/>
                    <a:gd name="connsiteY29" fmla="*/ 899265 h 1532715"/>
                    <a:gd name="connsiteX30" fmla="*/ 211008 w 2187920"/>
                    <a:gd name="connsiteY30" fmla="*/ 1384582 h 1532715"/>
                    <a:gd name="connsiteX31" fmla="*/ 112161 w 2187920"/>
                    <a:gd name="connsiteY31" fmla="*/ 1417319 h 1532715"/>
                    <a:gd name="connsiteX32" fmla="*/ 91292 w 2187920"/>
                    <a:gd name="connsiteY32" fmla="*/ 1433887 h 1532715"/>
                    <a:gd name="connsiteX33" fmla="*/ 116063 w 2187920"/>
                    <a:gd name="connsiteY33" fmla="*/ 1442011 h 1532715"/>
                    <a:gd name="connsiteX34" fmla="*/ 519339 w 2187920"/>
                    <a:gd name="connsiteY34" fmla="*/ 1382989 h 1532715"/>
                    <a:gd name="connsiteX35" fmla="*/ 1444572 w 2187920"/>
                    <a:gd name="connsiteY35" fmla="*/ 984493 h 1532715"/>
                    <a:gd name="connsiteX36" fmla="*/ 1904082 w 2187920"/>
                    <a:gd name="connsiteY36" fmla="*/ 533027 h 1532715"/>
                    <a:gd name="connsiteX37" fmla="*/ 2005956 w 2187920"/>
                    <a:gd name="connsiteY37" fmla="*/ 516301 h 1532715"/>
                    <a:gd name="connsiteX38" fmla="*/ 2089511 w 2187920"/>
                    <a:gd name="connsiteY38" fmla="*/ 574048 h 153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187920" h="1532715">
                      <a:moveTo>
                        <a:pt x="2089511" y="574048"/>
                      </a:moveTo>
                      <a:cubicBezTo>
                        <a:pt x="2073262" y="412515"/>
                        <a:pt x="2057650" y="257672"/>
                        <a:pt x="2041720" y="100201"/>
                      </a:cubicBezTo>
                      <a:cubicBezTo>
                        <a:pt x="1888311" y="140106"/>
                        <a:pt x="1738008" y="179215"/>
                        <a:pt x="1580776" y="220076"/>
                      </a:cubicBezTo>
                      <a:cubicBezTo>
                        <a:pt x="1615186" y="244211"/>
                        <a:pt x="1644737" y="264841"/>
                        <a:pt x="1674207" y="285709"/>
                      </a:cubicBezTo>
                      <a:cubicBezTo>
                        <a:pt x="1709891" y="310959"/>
                        <a:pt x="1714432" y="328880"/>
                        <a:pt x="1692527" y="365839"/>
                      </a:cubicBezTo>
                      <a:cubicBezTo>
                        <a:pt x="1627213" y="475997"/>
                        <a:pt x="1543898" y="571818"/>
                        <a:pt x="1453812" y="661983"/>
                      </a:cubicBezTo>
                      <a:cubicBezTo>
                        <a:pt x="1432784" y="683011"/>
                        <a:pt x="1405463" y="683011"/>
                        <a:pt x="1387462" y="664612"/>
                      </a:cubicBezTo>
                      <a:cubicBezTo>
                        <a:pt x="1369222" y="645973"/>
                        <a:pt x="1371054" y="621600"/>
                        <a:pt x="1390887" y="598182"/>
                      </a:cubicBezTo>
                      <a:cubicBezTo>
                        <a:pt x="1456281" y="521000"/>
                        <a:pt x="1521277" y="443499"/>
                        <a:pt x="1586272" y="365918"/>
                      </a:cubicBezTo>
                      <a:cubicBezTo>
                        <a:pt x="1591290" y="359945"/>
                        <a:pt x="1594795" y="352617"/>
                        <a:pt x="1600371" y="343775"/>
                      </a:cubicBezTo>
                      <a:cubicBezTo>
                        <a:pt x="1552898" y="310561"/>
                        <a:pt x="1506143" y="277426"/>
                        <a:pt x="1458830" y="245167"/>
                      </a:cubicBezTo>
                      <a:cubicBezTo>
                        <a:pt x="1440191" y="232502"/>
                        <a:pt x="1426810" y="218165"/>
                        <a:pt x="1431270" y="193951"/>
                      </a:cubicBezTo>
                      <a:cubicBezTo>
                        <a:pt x="1435651" y="170135"/>
                        <a:pt x="1452059" y="160736"/>
                        <a:pt x="1474362" y="155001"/>
                      </a:cubicBezTo>
                      <a:cubicBezTo>
                        <a:pt x="1666481" y="105537"/>
                        <a:pt x="1858362" y="55277"/>
                        <a:pt x="2050322" y="5256"/>
                      </a:cubicBezTo>
                      <a:cubicBezTo>
                        <a:pt x="2103370" y="-8524"/>
                        <a:pt x="2121611" y="3345"/>
                        <a:pt x="2127186" y="58145"/>
                      </a:cubicBezTo>
                      <a:cubicBezTo>
                        <a:pt x="2147497" y="256716"/>
                        <a:pt x="2167091" y="455367"/>
                        <a:pt x="2187403" y="653859"/>
                      </a:cubicBezTo>
                      <a:cubicBezTo>
                        <a:pt x="2189633" y="675763"/>
                        <a:pt x="2185093" y="693207"/>
                        <a:pt x="2165259" y="704677"/>
                      </a:cubicBezTo>
                      <a:cubicBezTo>
                        <a:pt x="2145267" y="716226"/>
                        <a:pt x="2127664" y="710411"/>
                        <a:pt x="2110061" y="697986"/>
                      </a:cubicBezTo>
                      <a:cubicBezTo>
                        <a:pt x="2063226" y="664851"/>
                        <a:pt x="2015913" y="632353"/>
                        <a:pt x="1968361" y="599377"/>
                      </a:cubicBezTo>
                      <a:cubicBezTo>
                        <a:pt x="1931880" y="643026"/>
                        <a:pt x="1897869" y="685720"/>
                        <a:pt x="1861707" y="726501"/>
                      </a:cubicBezTo>
                      <a:cubicBezTo>
                        <a:pt x="1524702" y="1106359"/>
                        <a:pt x="1099999" y="1336234"/>
                        <a:pt x="611098" y="1455791"/>
                      </a:cubicBezTo>
                      <a:cubicBezTo>
                        <a:pt x="448689" y="1495537"/>
                        <a:pt x="283810" y="1519114"/>
                        <a:pt x="117258" y="1532256"/>
                      </a:cubicBezTo>
                      <a:cubicBezTo>
                        <a:pt x="58555" y="1536876"/>
                        <a:pt x="13791" y="1506290"/>
                        <a:pt x="2799" y="1455074"/>
                      </a:cubicBezTo>
                      <a:cubicBezTo>
                        <a:pt x="-9228" y="1399079"/>
                        <a:pt x="17853" y="1353040"/>
                        <a:pt x="77353" y="1334243"/>
                      </a:cubicBezTo>
                      <a:cubicBezTo>
                        <a:pt x="318139" y="1258096"/>
                        <a:pt x="552076" y="1165780"/>
                        <a:pt x="774623" y="1045665"/>
                      </a:cubicBezTo>
                      <a:cubicBezTo>
                        <a:pt x="940218" y="956296"/>
                        <a:pt x="1096973" y="853705"/>
                        <a:pt x="1241859" y="733351"/>
                      </a:cubicBezTo>
                      <a:cubicBezTo>
                        <a:pt x="1244886" y="730802"/>
                        <a:pt x="1247912" y="728253"/>
                        <a:pt x="1251098" y="725784"/>
                      </a:cubicBezTo>
                      <a:cubicBezTo>
                        <a:pt x="1278260" y="704756"/>
                        <a:pt x="1304943" y="705314"/>
                        <a:pt x="1321909" y="727218"/>
                      </a:cubicBezTo>
                      <a:cubicBezTo>
                        <a:pt x="1338715" y="748883"/>
                        <a:pt x="1334573" y="773416"/>
                        <a:pt x="1308448" y="794524"/>
                      </a:cubicBezTo>
                      <a:cubicBezTo>
                        <a:pt x="1264400" y="830048"/>
                        <a:pt x="1220432" y="865812"/>
                        <a:pt x="1174792" y="899265"/>
                      </a:cubicBezTo>
                      <a:cubicBezTo>
                        <a:pt x="880798" y="1115041"/>
                        <a:pt x="555262" y="1268530"/>
                        <a:pt x="211008" y="1384582"/>
                      </a:cubicBezTo>
                      <a:cubicBezTo>
                        <a:pt x="178112" y="1395654"/>
                        <a:pt x="144818" y="1405531"/>
                        <a:pt x="112161" y="1417319"/>
                      </a:cubicBezTo>
                      <a:cubicBezTo>
                        <a:pt x="104275" y="1420187"/>
                        <a:pt x="98222" y="1428231"/>
                        <a:pt x="91292" y="1433887"/>
                      </a:cubicBezTo>
                      <a:cubicBezTo>
                        <a:pt x="99576" y="1436754"/>
                        <a:pt x="108337" y="1443126"/>
                        <a:pt x="116063" y="1442011"/>
                      </a:cubicBezTo>
                      <a:cubicBezTo>
                        <a:pt x="250675" y="1423293"/>
                        <a:pt x="386401" y="1410071"/>
                        <a:pt x="519339" y="1382989"/>
                      </a:cubicBezTo>
                      <a:cubicBezTo>
                        <a:pt x="854832" y="1314728"/>
                        <a:pt x="1165553" y="1185613"/>
                        <a:pt x="1444572" y="984493"/>
                      </a:cubicBezTo>
                      <a:cubicBezTo>
                        <a:pt x="1620761" y="857448"/>
                        <a:pt x="1773613" y="706588"/>
                        <a:pt x="1904082" y="533027"/>
                      </a:cubicBezTo>
                      <a:cubicBezTo>
                        <a:pt x="1942315" y="482210"/>
                        <a:pt x="1953864" y="480378"/>
                        <a:pt x="2005956" y="516301"/>
                      </a:cubicBezTo>
                      <a:cubicBezTo>
                        <a:pt x="2031923" y="534302"/>
                        <a:pt x="2057969" y="552303"/>
                        <a:pt x="2089511" y="574048"/>
                      </a:cubicBezTo>
                      <a:close/>
                    </a:path>
                  </a:pathLst>
                </a:custGeom>
                <a:grpFill/>
                <a:ln w="7956" cap="flat">
                  <a:solidFill>
                    <a:schemeClr val="bg1"/>
                  </a:solidFill>
                  <a:prstDash val="solid"/>
                  <a:miter/>
                </a:ln>
              </p:spPr>
              <p:txBody>
                <a:bodyPr rtlCol="0" anchor="ctr"/>
                <a:lstStyle/>
                <a:p>
                  <a:endParaRPr lang="zh-CN" altLang="en-US" dirty="0">
                    <a:cs typeface="+mn-ea"/>
                    <a:sym typeface="+mn-lt"/>
                  </a:endParaRPr>
                </a:p>
              </p:txBody>
            </p:sp>
          </p:grpSp>
          <p:sp>
            <p:nvSpPr>
              <p:cNvPr id="30" name="iconfont-11145-7055657"/>
              <p:cNvSpPr/>
              <p:nvPr>
                <p:custDataLst>
                  <p:tags r:id="rId13"/>
                </p:custDataLst>
              </p:nvPr>
            </p:nvSpPr>
            <p:spPr>
              <a:xfrm>
                <a:off x="1974" y="5429"/>
                <a:ext cx="760" cy="760"/>
              </a:xfrm>
              <a:custGeom>
                <a:avLst/>
                <a:gdLst>
                  <a:gd name="T0" fmla="*/ 5600 w 11200"/>
                  <a:gd name="T1" fmla="*/ 11200 h 11200"/>
                  <a:gd name="T2" fmla="*/ 0 w 11200"/>
                  <a:gd name="T3" fmla="*/ 5600 h 11200"/>
                  <a:gd name="T4" fmla="*/ 5600 w 11200"/>
                  <a:gd name="T5" fmla="*/ 0 h 11200"/>
                  <a:gd name="T6" fmla="*/ 11200 w 11200"/>
                  <a:gd name="T7" fmla="*/ 5600 h 11200"/>
                  <a:gd name="T8" fmla="*/ 5600 w 11200"/>
                  <a:gd name="T9" fmla="*/ 11200 h 11200"/>
                  <a:gd name="T10" fmla="*/ 5600 w 11200"/>
                  <a:gd name="T11" fmla="*/ 10400 h 11200"/>
                  <a:gd name="T12" fmla="*/ 10400 w 11200"/>
                  <a:gd name="T13" fmla="*/ 5600 h 11200"/>
                  <a:gd name="T14" fmla="*/ 5600 w 11200"/>
                  <a:gd name="T15" fmla="*/ 800 h 11200"/>
                  <a:gd name="T16" fmla="*/ 800 w 11200"/>
                  <a:gd name="T17" fmla="*/ 5600 h 11200"/>
                  <a:gd name="T18" fmla="*/ 5600 w 11200"/>
                  <a:gd name="T19" fmla="*/ 10400 h 11200"/>
                  <a:gd name="T20" fmla="*/ 5994 w 11200"/>
                  <a:gd name="T21" fmla="*/ 5207 h 11200"/>
                  <a:gd name="T22" fmla="*/ 5994 w 11200"/>
                  <a:gd name="T23" fmla="*/ 6007 h 11200"/>
                  <a:gd name="T24" fmla="*/ 7557 w 11200"/>
                  <a:gd name="T25" fmla="*/ 6007 h 11200"/>
                  <a:gd name="T26" fmla="*/ 7957 w 11200"/>
                  <a:gd name="T27" fmla="*/ 6407 h 11200"/>
                  <a:gd name="T28" fmla="*/ 7557 w 11200"/>
                  <a:gd name="T29" fmla="*/ 6807 h 11200"/>
                  <a:gd name="T30" fmla="*/ 5994 w 11200"/>
                  <a:gd name="T31" fmla="*/ 6807 h 11200"/>
                  <a:gd name="T32" fmla="*/ 5994 w 11200"/>
                  <a:gd name="T33" fmla="*/ 8644 h 11200"/>
                  <a:gd name="T34" fmla="*/ 5594 w 11200"/>
                  <a:gd name="T35" fmla="*/ 9044 h 11200"/>
                  <a:gd name="T36" fmla="*/ 5194 w 11200"/>
                  <a:gd name="T37" fmla="*/ 8644 h 11200"/>
                  <a:gd name="T38" fmla="*/ 5194 w 11200"/>
                  <a:gd name="T39" fmla="*/ 6807 h 11200"/>
                  <a:gd name="T40" fmla="*/ 3632 w 11200"/>
                  <a:gd name="T41" fmla="*/ 6807 h 11200"/>
                  <a:gd name="T42" fmla="*/ 3232 w 11200"/>
                  <a:gd name="T43" fmla="*/ 6407 h 11200"/>
                  <a:gd name="T44" fmla="*/ 3632 w 11200"/>
                  <a:gd name="T45" fmla="*/ 6007 h 11200"/>
                  <a:gd name="T46" fmla="*/ 5194 w 11200"/>
                  <a:gd name="T47" fmla="*/ 6007 h 11200"/>
                  <a:gd name="T48" fmla="*/ 5194 w 11200"/>
                  <a:gd name="T49" fmla="*/ 5207 h 11200"/>
                  <a:gd name="T50" fmla="*/ 3632 w 11200"/>
                  <a:gd name="T51" fmla="*/ 5207 h 11200"/>
                  <a:gd name="T52" fmla="*/ 3232 w 11200"/>
                  <a:gd name="T53" fmla="*/ 4807 h 11200"/>
                  <a:gd name="T54" fmla="*/ 3632 w 11200"/>
                  <a:gd name="T55" fmla="*/ 4407 h 11200"/>
                  <a:gd name="T56" fmla="*/ 4679 w 11200"/>
                  <a:gd name="T57" fmla="*/ 4407 h 11200"/>
                  <a:gd name="T58" fmla="*/ 3105 w 11200"/>
                  <a:gd name="T59" fmla="*/ 2833 h 11200"/>
                  <a:gd name="T60" fmla="*/ 3105 w 11200"/>
                  <a:gd name="T61" fmla="*/ 2267 h 11200"/>
                  <a:gd name="T62" fmla="*/ 3670 w 11200"/>
                  <a:gd name="T63" fmla="*/ 2267 h 11200"/>
                  <a:gd name="T64" fmla="*/ 5594 w 11200"/>
                  <a:gd name="T65" fmla="*/ 4191 h 11200"/>
                  <a:gd name="T66" fmla="*/ 7518 w 11200"/>
                  <a:gd name="T67" fmla="*/ 2267 h 11200"/>
                  <a:gd name="T68" fmla="*/ 8084 w 11200"/>
                  <a:gd name="T69" fmla="*/ 2267 h 11200"/>
                  <a:gd name="T70" fmla="*/ 8084 w 11200"/>
                  <a:gd name="T71" fmla="*/ 2833 h 11200"/>
                  <a:gd name="T72" fmla="*/ 6510 w 11200"/>
                  <a:gd name="T73" fmla="*/ 4407 h 11200"/>
                  <a:gd name="T74" fmla="*/ 7557 w 11200"/>
                  <a:gd name="T75" fmla="*/ 4407 h 11200"/>
                  <a:gd name="T76" fmla="*/ 7957 w 11200"/>
                  <a:gd name="T77" fmla="*/ 4807 h 11200"/>
                  <a:gd name="T78" fmla="*/ 7557 w 11200"/>
                  <a:gd name="T79" fmla="*/ 5207 h 11200"/>
                  <a:gd name="T80" fmla="*/ 5994 w 11200"/>
                  <a:gd name="T81" fmla="*/ 5207 h 1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200" h="11200">
                    <a:moveTo>
                      <a:pt x="5600" y="11200"/>
                    </a:moveTo>
                    <a:cubicBezTo>
                      <a:pt x="2507" y="11200"/>
                      <a:pt x="0" y="8693"/>
                      <a:pt x="0" y="5600"/>
                    </a:cubicBezTo>
                    <a:cubicBezTo>
                      <a:pt x="0" y="2507"/>
                      <a:pt x="2507" y="0"/>
                      <a:pt x="5600" y="0"/>
                    </a:cubicBezTo>
                    <a:cubicBezTo>
                      <a:pt x="8693" y="0"/>
                      <a:pt x="11200" y="2507"/>
                      <a:pt x="11200" y="5600"/>
                    </a:cubicBezTo>
                    <a:cubicBezTo>
                      <a:pt x="11200" y="8693"/>
                      <a:pt x="8693" y="11200"/>
                      <a:pt x="5600" y="11200"/>
                    </a:cubicBezTo>
                    <a:close/>
                    <a:moveTo>
                      <a:pt x="5600" y="10400"/>
                    </a:moveTo>
                    <a:cubicBezTo>
                      <a:pt x="8251" y="10400"/>
                      <a:pt x="10400" y="8251"/>
                      <a:pt x="10400" y="5600"/>
                    </a:cubicBezTo>
                    <a:cubicBezTo>
                      <a:pt x="10400" y="2949"/>
                      <a:pt x="8251" y="800"/>
                      <a:pt x="5600" y="800"/>
                    </a:cubicBezTo>
                    <a:cubicBezTo>
                      <a:pt x="2949" y="800"/>
                      <a:pt x="800" y="2949"/>
                      <a:pt x="800" y="5600"/>
                    </a:cubicBezTo>
                    <a:cubicBezTo>
                      <a:pt x="800" y="8251"/>
                      <a:pt x="2949" y="10400"/>
                      <a:pt x="5600" y="10400"/>
                    </a:cubicBezTo>
                    <a:close/>
                    <a:moveTo>
                      <a:pt x="5994" y="5207"/>
                    </a:moveTo>
                    <a:lnTo>
                      <a:pt x="5994" y="6007"/>
                    </a:lnTo>
                    <a:lnTo>
                      <a:pt x="7557" y="6007"/>
                    </a:lnTo>
                    <a:cubicBezTo>
                      <a:pt x="7778" y="6007"/>
                      <a:pt x="7957" y="6186"/>
                      <a:pt x="7957" y="6407"/>
                    </a:cubicBezTo>
                    <a:cubicBezTo>
                      <a:pt x="7957" y="6628"/>
                      <a:pt x="7778" y="6807"/>
                      <a:pt x="7557" y="6807"/>
                    </a:cubicBezTo>
                    <a:lnTo>
                      <a:pt x="5994" y="6807"/>
                    </a:lnTo>
                    <a:lnTo>
                      <a:pt x="5994" y="8644"/>
                    </a:lnTo>
                    <a:cubicBezTo>
                      <a:pt x="5994" y="8865"/>
                      <a:pt x="5815" y="9044"/>
                      <a:pt x="5594" y="9044"/>
                    </a:cubicBezTo>
                    <a:cubicBezTo>
                      <a:pt x="5373" y="9044"/>
                      <a:pt x="5194" y="8865"/>
                      <a:pt x="5194" y="8644"/>
                    </a:cubicBezTo>
                    <a:lnTo>
                      <a:pt x="5194" y="6807"/>
                    </a:lnTo>
                    <a:lnTo>
                      <a:pt x="3632" y="6807"/>
                    </a:lnTo>
                    <a:cubicBezTo>
                      <a:pt x="3411" y="6807"/>
                      <a:pt x="3232" y="6628"/>
                      <a:pt x="3232" y="6407"/>
                    </a:cubicBezTo>
                    <a:cubicBezTo>
                      <a:pt x="3232" y="6186"/>
                      <a:pt x="3411" y="6007"/>
                      <a:pt x="3632" y="6007"/>
                    </a:cubicBezTo>
                    <a:lnTo>
                      <a:pt x="5194" y="6007"/>
                    </a:lnTo>
                    <a:lnTo>
                      <a:pt x="5194" y="5207"/>
                    </a:lnTo>
                    <a:lnTo>
                      <a:pt x="3632" y="5207"/>
                    </a:lnTo>
                    <a:cubicBezTo>
                      <a:pt x="3411" y="5207"/>
                      <a:pt x="3232" y="5028"/>
                      <a:pt x="3232" y="4807"/>
                    </a:cubicBezTo>
                    <a:cubicBezTo>
                      <a:pt x="3232" y="4586"/>
                      <a:pt x="3411" y="4407"/>
                      <a:pt x="3632" y="4407"/>
                    </a:cubicBezTo>
                    <a:lnTo>
                      <a:pt x="4679" y="4407"/>
                    </a:lnTo>
                    <a:lnTo>
                      <a:pt x="3105" y="2833"/>
                    </a:lnTo>
                    <a:cubicBezTo>
                      <a:pt x="2948" y="2677"/>
                      <a:pt x="2948" y="2423"/>
                      <a:pt x="3105" y="2267"/>
                    </a:cubicBezTo>
                    <a:cubicBezTo>
                      <a:pt x="3261" y="2111"/>
                      <a:pt x="3514" y="2111"/>
                      <a:pt x="3670" y="2267"/>
                    </a:cubicBezTo>
                    <a:lnTo>
                      <a:pt x="5594" y="4191"/>
                    </a:lnTo>
                    <a:lnTo>
                      <a:pt x="7518" y="2267"/>
                    </a:lnTo>
                    <a:cubicBezTo>
                      <a:pt x="7674" y="2111"/>
                      <a:pt x="7928" y="2111"/>
                      <a:pt x="8084" y="2267"/>
                    </a:cubicBezTo>
                    <a:cubicBezTo>
                      <a:pt x="8240" y="2423"/>
                      <a:pt x="8240" y="2677"/>
                      <a:pt x="8084" y="2833"/>
                    </a:cubicBezTo>
                    <a:lnTo>
                      <a:pt x="6510" y="4407"/>
                    </a:lnTo>
                    <a:lnTo>
                      <a:pt x="7557" y="4407"/>
                    </a:lnTo>
                    <a:cubicBezTo>
                      <a:pt x="7778" y="4407"/>
                      <a:pt x="7957" y="4586"/>
                      <a:pt x="7957" y="4807"/>
                    </a:cubicBezTo>
                    <a:cubicBezTo>
                      <a:pt x="7957" y="5028"/>
                      <a:pt x="7778" y="5207"/>
                      <a:pt x="7557" y="5207"/>
                    </a:cubicBezTo>
                    <a:lnTo>
                      <a:pt x="5994" y="52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4" name="文本框 3"/>
            <p:cNvSpPr txBox="1"/>
            <p:nvPr>
              <p:custDataLst>
                <p:tags r:id="rId2"/>
              </p:custDataLst>
            </p:nvPr>
          </p:nvSpPr>
          <p:spPr>
            <a:xfrm>
              <a:off x="3360" y="8356"/>
              <a:ext cx="5127" cy="436"/>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lang="zh-CN" altLang="en-US" sz="1200">
                  <a:solidFill>
                    <a:schemeClr val="bg1"/>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在此处添加您的文本内容添加您的文本内容</a:t>
              </a:r>
              <a:endParaRPr kumimoji="0" lang="zh-CN" altLang="en-US" sz="1200" i="0" u="none" strike="noStrike" kern="1200" cap="none" spc="0" normalizeH="0" baseline="0" noProof="0" dirty="0">
                <a:ln>
                  <a:noFill/>
                </a:ln>
                <a:solidFill>
                  <a:schemeClr val="bg1"/>
                </a:solidFill>
                <a:effectLst/>
                <a:uLnTx/>
                <a:uFillTx/>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grpSp>
    </p:spTree>
    <p:custDataLst>
      <p:tags r:id="rId1"/>
    </p:custDataLst>
  </p:cSld>
  <p:clrMapOvr>
    <a:masterClrMapping/>
  </p:clrMapOvr>
  <p:transition advTm="2000">
    <p:check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图形"/>
          <p:cNvSpPr/>
          <p:nvPr/>
        </p:nvSpPr>
        <p:spPr>
          <a:xfrm>
            <a:off x="8892" y="349885"/>
            <a:ext cx="12183745" cy="6120765"/>
          </a:xfrm>
          <a:prstGeom prst="rect">
            <a:avLst/>
          </a:prstGeom>
          <a:gradFill>
            <a:gsLst>
              <a:gs pos="0">
                <a:schemeClr val="bg1"/>
              </a:gs>
              <a:gs pos="100000">
                <a:schemeClr val="accent2">
                  <a:lumMod val="20000"/>
                  <a:lumOff val="80000"/>
                </a:schemeClr>
              </a:gs>
            </a:gsLst>
            <a:lin ang="135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grpSp>
        <p:nvGrpSpPr>
          <p:cNvPr id="30" name="图形"/>
          <p:cNvGrpSpPr/>
          <p:nvPr/>
        </p:nvGrpSpPr>
        <p:grpSpPr>
          <a:xfrm>
            <a:off x="-6985" y="635"/>
            <a:ext cx="6023611" cy="5829300"/>
            <a:chOff x="-11" y="1"/>
            <a:chExt cx="9486" cy="9180"/>
          </a:xfrm>
        </p:grpSpPr>
        <p:sp>
          <p:nvSpPr>
            <p:cNvPr id="3" name="图形"/>
            <p:cNvSpPr/>
            <p:nvPr/>
          </p:nvSpPr>
          <p:spPr>
            <a:xfrm>
              <a:off x="1103" y="809"/>
              <a:ext cx="8372" cy="8372"/>
            </a:xfrm>
            <a:prstGeom prst="ellipse">
              <a:avLst/>
            </a:prstGeom>
            <a:solidFill>
              <a:schemeClr val="bg1"/>
            </a:solidFill>
            <a:ln>
              <a:noFill/>
            </a:ln>
            <a:effectLst>
              <a:outerShdw blurRad="635000" dist="38100" dir="18900000" algn="bl" rotWithShape="0">
                <a:schemeClr val="tx1">
                  <a:lumMod val="50000"/>
                  <a:lumOff val="50000"/>
                  <a:alpha val="30000"/>
                </a:scheme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45" name="图形"/>
            <p:cNvSpPr/>
            <p:nvPr>
              <p:custDataLst>
                <p:tags r:id="rId22"/>
              </p:custDataLst>
            </p:nvPr>
          </p:nvSpPr>
          <p:spPr>
            <a:xfrm>
              <a:off x="-11" y="1"/>
              <a:ext cx="6782" cy="6221"/>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pic>
          <p:nvPicPr>
            <p:cNvPr id="2" name="图形" descr="E:/006包图网/素材/0000商务办公/商务办公/13008.jpg13008"/>
            <p:cNvPicPr>
              <a:picLocks noChangeAspect="1"/>
            </p:cNvPicPr>
            <p:nvPr>
              <p:custDataLst>
                <p:tags r:id="rId23"/>
              </p:custDataLst>
            </p:nvPr>
          </p:nvPicPr>
          <p:blipFill>
            <a:blip r:embed="rId25"/>
            <a:srcRect l="167" r="35447"/>
            <a:stretch>
              <a:fillRect/>
            </a:stretch>
          </p:blipFill>
          <p:spPr>
            <a:xfrm>
              <a:off x="1841" y="1355"/>
              <a:ext cx="6811" cy="7059"/>
            </a:xfrm>
            <a:prstGeom prst="ellipse">
              <a:avLst/>
            </a:prstGeom>
          </p:spPr>
        </p:pic>
      </p:grpSp>
      <p:sp>
        <p:nvSpPr>
          <p:cNvPr id="12" name="图形"/>
          <p:cNvSpPr/>
          <p:nvPr/>
        </p:nvSpPr>
        <p:spPr>
          <a:xfrm>
            <a:off x="6337300" y="6470650"/>
            <a:ext cx="5855335" cy="387350"/>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pic>
        <p:nvPicPr>
          <p:cNvPr id="143" name="图形"/>
          <p:cNvPicPr>
            <a:picLocks noChangeAspect="1"/>
          </p:cNvPicPr>
          <p:nvPr/>
        </p:nvPicPr>
        <p:blipFill>
          <a:blip r:embed="rId26">
            <a:extLst>
              <a:ext uri="{96DAC541-7B7A-43D3-8B79-37D633B846F1}">
                <asvg:svgBlip xmlns:asvg="http://schemas.microsoft.com/office/drawing/2016/SVG/main" xmlns="" r:embed="rId27"/>
              </a:ext>
            </a:extLst>
          </a:blip>
          <a:stretch>
            <a:fillRect/>
          </a:stretch>
        </p:blipFill>
        <p:spPr>
          <a:xfrm>
            <a:off x="10864851" y="38100"/>
            <a:ext cx="615315" cy="1469390"/>
          </a:xfrm>
          <a:prstGeom prst="rect">
            <a:avLst/>
          </a:prstGeom>
        </p:spPr>
      </p:pic>
      <p:grpSp>
        <p:nvGrpSpPr>
          <p:cNvPr id="18" name="图形"/>
          <p:cNvGrpSpPr/>
          <p:nvPr/>
        </p:nvGrpSpPr>
        <p:grpSpPr>
          <a:xfrm>
            <a:off x="669292" y="5484497"/>
            <a:ext cx="652145" cy="541655"/>
            <a:chOff x="-1538514" y="-769256"/>
            <a:chExt cx="349457" cy="290285"/>
          </a:xfrm>
        </p:grpSpPr>
        <p:cxnSp>
          <p:nvCxnSpPr>
            <p:cNvPr id="19" name="图形"/>
            <p:cNvCxnSpPr/>
            <p:nvPr>
              <p:custDataLst>
                <p:tags r:id="rId20"/>
              </p:custDataLst>
            </p:nvPr>
          </p:nvCxnSpPr>
          <p:spPr>
            <a:xfrm flipV="1">
              <a:off x="-1538514" y="-769256"/>
              <a:ext cx="290285" cy="290285"/>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cxnSp>
          <p:nvCxnSpPr>
            <p:cNvPr id="20" name="图形"/>
            <p:cNvCxnSpPr/>
            <p:nvPr>
              <p:custDataLst>
                <p:tags r:id="rId21"/>
              </p:custDataLst>
            </p:nvPr>
          </p:nvCxnSpPr>
          <p:spPr>
            <a:xfrm flipV="1">
              <a:off x="-1334200" y="-706733"/>
              <a:ext cx="145143" cy="145146"/>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grpSp>
      <p:grpSp>
        <p:nvGrpSpPr>
          <p:cNvPr id="21" name="图形"/>
          <p:cNvGrpSpPr/>
          <p:nvPr/>
        </p:nvGrpSpPr>
        <p:grpSpPr>
          <a:xfrm>
            <a:off x="5868671" y="758825"/>
            <a:ext cx="566420" cy="470535"/>
            <a:chOff x="-1538514" y="-769256"/>
            <a:chExt cx="349457" cy="290285"/>
          </a:xfrm>
        </p:grpSpPr>
        <p:cxnSp>
          <p:nvCxnSpPr>
            <p:cNvPr id="23" name="图形"/>
            <p:cNvCxnSpPr/>
            <p:nvPr>
              <p:custDataLst>
                <p:tags r:id="rId18"/>
              </p:custDataLst>
            </p:nvPr>
          </p:nvCxnSpPr>
          <p:spPr>
            <a:xfrm flipV="1">
              <a:off x="-1538514" y="-769256"/>
              <a:ext cx="290285" cy="290285"/>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cxnSp>
          <p:nvCxnSpPr>
            <p:cNvPr id="26" name="图形"/>
            <p:cNvCxnSpPr/>
            <p:nvPr>
              <p:custDataLst>
                <p:tags r:id="rId19"/>
              </p:custDataLst>
            </p:nvPr>
          </p:nvCxnSpPr>
          <p:spPr>
            <a:xfrm flipV="1">
              <a:off x="-1334200" y="-706733"/>
              <a:ext cx="145143" cy="145146"/>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grpSp>
      <p:sp>
        <p:nvSpPr>
          <p:cNvPr id="207" name="图形"/>
          <p:cNvSpPr txBox="1"/>
          <p:nvPr/>
        </p:nvSpPr>
        <p:spPr>
          <a:xfrm>
            <a:off x="6463666" y="1795146"/>
            <a:ext cx="5205095" cy="1077218"/>
          </a:xfrm>
          <a:prstGeom prst="rect">
            <a:avLst/>
          </a:prstGeom>
          <a:noFill/>
        </p:spPr>
        <p:txBody>
          <a:bodyPr wrap="square" rtlCol="0">
            <a:spAutoFit/>
          </a:bodyPr>
          <a:lstStyle/>
          <a:p>
            <a:pPr lvl="0" algn="dist">
              <a:buClrTx/>
              <a:buSzTx/>
              <a:buFontTx/>
            </a:pPr>
            <a:r>
              <a:rPr lang="zh-CN" altLang="en-US" sz="6400">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研究背景意义</a:t>
            </a:r>
          </a:p>
        </p:txBody>
      </p:sp>
      <p:grpSp>
        <p:nvGrpSpPr>
          <p:cNvPr id="44" name="组合 43"/>
          <p:cNvGrpSpPr/>
          <p:nvPr>
            <p:custDataLst>
              <p:tags r:id="rId2"/>
            </p:custDataLst>
          </p:nvPr>
        </p:nvGrpSpPr>
        <p:grpSpPr>
          <a:xfrm>
            <a:off x="6660515" y="3074670"/>
            <a:ext cx="4490720" cy="1546860"/>
            <a:chOff x="10061" y="4839"/>
            <a:chExt cx="7072" cy="2436"/>
          </a:xfrm>
        </p:grpSpPr>
        <p:grpSp>
          <p:nvGrpSpPr>
            <p:cNvPr id="45" name="组合 44"/>
            <p:cNvGrpSpPr/>
            <p:nvPr/>
          </p:nvGrpSpPr>
          <p:grpSpPr>
            <a:xfrm>
              <a:off x="10494" y="4839"/>
              <a:ext cx="6639" cy="2436"/>
              <a:chOff x="10494" y="4839"/>
              <a:chExt cx="6639" cy="2436"/>
            </a:xfrm>
          </p:grpSpPr>
          <p:grpSp>
            <p:nvGrpSpPr>
              <p:cNvPr id="46" name="图形"/>
              <p:cNvGrpSpPr/>
              <p:nvPr>
                <p:custDataLst>
                  <p:tags r:id="rId9"/>
                </p:custDataLst>
              </p:nvPr>
            </p:nvGrpSpPr>
            <p:grpSpPr>
              <a:xfrm>
                <a:off x="10494" y="4839"/>
                <a:ext cx="6465" cy="582"/>
                <a:chOff x="2665" y="4681"/>
                <a:chExt cx="6465" cy="582"/>
              </a:xfrm>
            </p:grpSpPr>
            <p:sp>
              <p:nvSpPr>
                <p:cNvPr id="212" name="图形"/>
                <p:cNvSpPr txBox="1"/>
                <p:nvPr>
                  <p:custDataLst>
                    <p:tags r:id="rId16"/>
                  </p:custDataLst>
                </p:nvPr>
              </p:nvSpPr>
              <p:spPr>
                <a:xfrm>
                  <a:off x="2665" y="4681"/>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p>
              </p:txBody>
            </p:sp>
            <p:sp>
              <p:nvSpPr>
                <p:cNvPr id="216" name="图形"/>
                <p:cNvSpPr txBox="1"/>
                <p:nvPr>
                  <p:custDataLst>
                    <p:tags r:id="rId17"/>
                  </p:custDataLst>
                </p:nvPr>
              </p:nvSpPr>
              <p:spPr>
                <a:xfrm>
                  <a:off x="5647" y="4737"/>
                  <a:ext cx="3483"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nvGrpSpPr>
              <p:cNvPr id="47" name="图形"/>
              <p:cNvGrpSpPr/>
              <p:nvPr>
                <p:custDataLst>
                  <p:tags r:id="rId10"/>
                </p:custDataLst>
              </p:nvPr>
            </p:nvGrpSpPr>
            <p:grpSpPr>
              <a:xfrm>
                <a:off x="10494" y="6693"/>
                <a:ext cx="6382" cy="582"/>
                <a:chOff x="2665" y="6535"/>
                <a:chExt cx="6382" cy="582"/>
              </a:xfrm>
            </p:grpSpPr>
            <p:sp>
              <p:nvSpPr>
                <p:cNvPr id="213" name="图形"/>
                <p:cNvSpPr txBox="1"/>
                <p:nvPr>
                  <p:custDataLst>
                    <p:tags r:id="rId14"/>
                  </p:custDataLst>
                </p:nvPr>
              </p:nvSpPr>
              <p:spPr>
                <a:xfrm>
                  <a:off x="2665" y="6535"/>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endParaRPr lang="zh-CN" altLang="en-US"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endParaRPr>
                </a:p>
              </p:txBody>
            </p:sp>
            <p:sp>
              <p:nvSpPr>
                <p:cNvPr id="217" name="图形"/>
                <p:cNvSpPr txBox="1"/>
                <p:nvPr>
                  <p:custDataLst>
                    <p:tags r:id="rId15"/>
                  </p:custDataLst>
                </p:nvPr>
              </p:nvSpPr>
              <p:spPr>
                <a:xfrm>
                  <a:off x="5647" y="6593"/>
                  <a:ext cx="3400"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nvGrpSpPr>
              <p:cNvPr id="48" name="图形"/>
              <p:cNvGrpSpPr/>
              <p:nvPr>
                <p:custDataLst>
                  <p:tags r:id="rId11"/>
                </p:custDataLst>
              </p:nvPr>
            </p:nvGrpSpPr>
            <p:grpSpPr>
              <a:xfrm>
                <a:off x="10494" y="5766"/>
                <a:ext cx="6639" cy="582"/>
                <a:chOff x="2665" y="5608"/>
                <a:chExt cx="6639" cy="582"/>
              </a:xfrm>
            </p:grpSpPr>
            <p:sp>
              <p:nvSpPr>
                <p:cNvPr id="224" name="图形"/>
                <p:cNvSpPr txBox="1"/>
                <p:nvPr>
                  <p:custDataLst>
                    <p:tags r:id="rId12"/>
                  </p:custDataLst>
                </p:nvPr>
              </p:nvSpPr>
              <p:spPr>
                <a:xfrm>
                  <a:off x="2665" y="5608"/>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endParaRPr lang="zh-CN" altLang="en-US"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endParaRPr>
                </a:p>
              </p:txBody>
            </p:sp>
            <p:sp>
              <p:nvSpPr>
                <p:cNvPr id="225" name="图形"/>
                <p:cNvSpPr txBox="1"/>
                <p:nvPr>
                  <p:custDataLst>
                    <p:tags r:id="rId13"/>
                  </p:custDataLst>
                </p:nvPr>
              </p:nvSpPr>
              <p:spPr>
                <a:xfrm>
                  <a:off x="5647" y="5665"/>
                  <a:ext cx="3657"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sp>
          <p:nvSpPr>
            <p:cNvPr id="51" name="Rectangle: Diagonal Corners Snipped 1"/>
            <p:cNvSpPr/>
            <p:nvPr>
              <p:custDataLst>
                <p:tags r:id="rId3"/>
              </p:custDataLst>
            </p:nvPr>
          </p:nvSpPr>
          <p:spPr>
            <a:xfrm>
              <a:off x="10061" y="5031"/>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4" name="Rectangle: Diagonal Corners Snipped 1"/>
            <p:cNvSpPr/>
            <p:nvPr>
              <p:custDataLst>
                <p:tags r:id="rId4"/>
              </p:custDataLst>
            </p:nvPr>
          </p:nvSpPr>
          <p:spPr>
            <a:xfrm>
              <a:off x="10061" y="5927"/>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7" name="Rectangle: Diagonal Corners Snipped 1"/>
            <p:cNvSpPr/>
            <p:nvPr>
              <p:custDataLst>
                <p:tags r:id="rId5"/>
              </p:custDataLst>
            </p:nvPr>
          </p:nvSpPr>
          <p:spPr>
            <a:xfrm>
              <a:off x="10061" y="6823"/>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8" name="图形"/>
            <p:cNvSpPr>
              <a:spLocks noEditPoints="1"/>
            </p:cNvSpPr>
            <p:nvPr>
              <p:custDataLst>
                <p:tags r:id="rId6"/>
              </p:custDataLst>
            </p:nvPr>
          </p:nvSpPr>
          <p:spPr bwMode="auto">
            <a:xfrm>
              <a:off x="10155" y="5104"/>
              <a:ext cx="180" cy="156"/>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sp>
          <p:nvSpPr>
            <p:cNvPr id="60" name="图形"/>
            <p:cNvSpPr>
              <a:spLocks noEditPoints="1"/>
            </p:cNvSpPr>
            <p:nvPr>
              <p:custDataLst>
                <p:tags r:id="rId7"/>
              </p:custDataLst>
            </p:nvPr>
          </p:nvSpPr>
          <p:spPr bwMode="auto">
            <a:xfrm>
              <a:off x="10155" y="6006"/>
              <a:ext cx="180" cy="164"/>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sp>
          <p:nvSpPr>
            <p:cNvPr id="61" name="图形"/>
            <p:cNvSpPr>
              <a:spLocks noEditPoints="1"/>
            </p:cNvSpPr>
            <p:nvPr>
              <p:custDataLst>
                <p:tags r:id="rId8"/>
              </p:custDataLst>
            </p:nvPr>
          </p:nvSpPr>
          <p:spPr bwMode="auto">
            <a:xfrm>
              <a:off x="10155" y="6916"/>
              <a:ext cx="180" cy="164"/>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grpSp>
    </p:spTree>
    <p:custDataLst>
      <p:tags r:id="rId1"/>
    </p:custDataLst>
  </p:cSld>
  <p:clrMapOvr>
    <a:masterClrMapping/>
  </p:clrMapOvr>
  <p:transition advTm="2000">
    <p:comb/>
  </p:transition>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barn(inHorizontal)">
                                      <p:cBhvr>
                                        <p:cTn id="7" dur="500"/>
                                        <p:tgtEl>
                                          <p:spTgt spid="3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74"/>
                                        </p:tgtEl>
                                        <p:attrNameLst>
                                          <p:attrName>style.visibility</p:attrName>
                                        </p:attrNameLst>
                                      </p:cBhvr>
                                      <p:to>
                                        <p:strVal val="visible"/>
                                      </p:to>
                                    </p:set>
                                    <p:animEffect transition="in" filter="checkerboard(across)">
                                      <p:cBhvr>
                                        <p:cTn id="11" dur="500"/>
                                        <p:tgtEl>
                                          <p:spTgt spid="7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left)">
                                      <p:cBhvr>
                                        <p:cTn id="19" dur="500"/>
                                        <p:tgtEl>
                                          <p:spTgt spid="21"/>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143"/>
                                        </p:tgtEl>
                                        <p:attrNameLst>
                                          <p:attrName>style.visibility</p:attrName>
                                        </p:attrNameLst>
                                      </p:cBhvr>
                                      <p:to>
                                        <p:strVal val="visible"/>
                                      </p:to>
                                    </p:set>
                                    <p:animEffect transition="in" filter="wipe(left)">
                                      <p:cBhvr>
                                        <p:cTn id="23" dur="500"/>
                                        <p:tgtEl>
                                          <p:spTgt spid="143"/>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07"/>
                                        </p:tgtEl>
                                        <p:attrNameLst>
                                          <p:attrName>style.visibility</p:attrName>
                                        </p:attrNameLst>
                                      </p:cBhvr>
                                      <p:to>
                                        <p:strVal val="visible"/>
                                      </p:to>
                                    </p:set>
                                    <p:animEffect transition="in" filter="wipe(left)">
                                      <p:cBhvr>
                                        <p:cTn id="31" dur="500"/>
                                        <p:tgtEl>
                                          <p:spTgt spid="207"/>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wipe(left)">
                                      <p:cBhvr>
                                        <p:cTn id="3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bldLvl="0" animBg="1"/>
      <p:bldP spid="74" grpId="1" animBg="1"/>
      <p:bldP spid="12" grpId="0" bldLvl="0" animBg="1"/>
      <p:bldP spid="12" grpId="1" animBg="1"/>
      <p:bldP spid="207" grpId="0"/>
      <p:bldP spid="207"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30"/>
          <p:cNvSpPr txBox="1"/>
          <p:nvPr/>
        </p:nvSpPr>
        <p:spPr>
          <a:xfrm>
            <a:off x="660401" y="857886"/>
            <a:ext cx="2501900" cy="1231106"/>
          </a:xfrm>
          <a:prstGeom prst="rect">
            <a:avLst/>
          </a:prstGeom>
          <a:noFill/>
        </p:spPr>
        <p:txBody>
          <a:bodyPr wrap="square" lIns="0" tIns="0" rIns="0" bIns="0" rtlCol="0">
            <a:spAutoFit/>
          </a:bodyPr>
          <a:lstStyle/>
          <a:p>
            <a:pPr algn="l"/>
            <a:r>
              <a:rPr lang="zh-CN" altLang="en-US" sz="8000">
                <a:gradFill>
                  <a:gsLst>
                    <a:gs pos="3000">
                      <a:schemeClr val="accent1"/>
                    </a:gs>
                    <a:gs pos="100000">
                      <a:schemeClr val="accent2"/>
                    </a:gs>
                  </a:gsLst>
                  <a:lin ang="5400000" scaled="0"/>
                </a:gradFill>
                <a:latin typeface="思源宋体 CN Heavy" panose="02020900000000000000" charset="-122"/>
                <a:ea typeface="思源宋体 CN Heavy" panose="02020900000000000000" charset="-122"/>
                <a:cs typeface="+mn-ea"/>
              </a:rPr>
              <a:t>目录</a:t>
            </a:r>
          </a:p>
        </p:txBody>
      </p:sp>
      <p:sp>
        <p:nvSpPr>
          <p:cNvPr id="33" name="任意多边形: 形状 32"/>
          <p:cNvSpPr/>
          <p:nvPr/>
        </p:nvSpPr>
        <p:spPr>
          <a:xfrm>
            <a:off x="4974006" y="6667136"/>
            <a:ext cx="7217995" cy="190864"/>
          </a:xfrm>
          <a:custGeom>
            <a:avLst/>
            <a:gdLst>
              <a:gd name="connsiteX0" fmla="*/ 207093 w 7217995"/>
              <a:gd name="connsiteY0" fmla="*/ 0 h 190864"/>
              <a:gd name="connsiteX1" fmla="*/ 7217995 w 7217995"/>
              <a:gd name="connsiteY1" fmla="*/ 0 h 190864"/>
              <a:gd name="connsiteX2" fmla="*/ 7217995 w 7217995"/>
              <a:gd name="connsiteY2" fmla="*/ 190864 h 190864"/>
              <a:gd name="connsiteX3" fmla="*/ 0 w 7217995"/>
              <a:gd name="connsiteY3" fmla="*/ 190864 h 190864"/>
              <a:gd name="connsiteX4" fmla="*/ 12491 w 7217995"/>
              <a:gd name="connsiteY4" fmla="*/ 128991 h 190864"/>
              <a:gd name="connsiteX5" fmla="*/ 207093 w 7217995"/>
              <a:gd name="connsiteY5" fmla="*/ 0 h 190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17995" h="190864">
                <a:moveTo>
                  <a:pt x="207093" y="0"/>
                </a:moveTo>
                <a:lnTo>
                  <a:pt x="7217995" y="0"/>
                </a:lnTo>
                <a:lnTo>
                  <a:pt x="7217995" y="190864"/>
                </a:lnTo>
                <a:lnTo>
                  <a:pt x="0" y="190864"/>
                </a:lnTo>
                <a:lnTo>
                  <a:pt x="12491" y="128991"/>
                </a:lnTo>
                <a:cubicBezTo>
                  <a:pt x="44553" y="53189"/>
                  <a:pt x="119612" y="0"/>
                  <a:pt x="207093" y="0"/>
                </a:cubicBezTo>
                <a:close/>
              </a:path>
            </a:pathLst>
          </a:cu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旧字形 Light" panose="020B0300000000000000" charset="-128"/>
            </a:endParaRPr>
          </a:p>
        </p:txBody>
      </p:sp>
      <p:sp>
        <p:nvSpPr>
          <p:cNvPr id="34" name="任意多边形: 形状 33"/>
          <p:cNvSpPr/>
          <p:nvPr/>
        </p:nvSpPr>
        <p:spPr>
          <a:xfrm>
            <a:off x="1" y="2"/>
            <a:ext cx="906780" cy="302079"/>
          </a:xfrm>
          <a:custGeom>
            <a:avLst/>
            <a:gdLst>
              <a:gd name="connsiteX0" fmla="*/ 0 w 906780"/>
              <a:gd name="connsiteY0" fmla="*/ 0 h 302079"/>
              <a:gd name="connsiteX1" fmla="*/ 906780 w 906780"/>
              <a:gd name="connsiteY1" fmla="*/ 0 h 302079"/>
              <a:gd name="connsiteX2" fmla="*/ 906780 w 906780"/>
              <a:gd name="connsiteY2" fmla="*/ 90881 h 302079"/>
              <a:gd name="connsiteX3" fmla="*/ 695582 w 906780"/>
              <a:gd name="connsiteY3" fmla="*/ 302079 h 302079"/>
              <a:gd name="connsiteX4" fmla="*/ 0 w 906780"/>
              <a:gd name="connsiteY4" fmla="*/ 302079 h 302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780" h="302079">
                <a:moveTo>
                  <a:pt x="0" y="0"/>
                </a:moveTo>
                <a:lnTo>
                  <a:pt x="906780" y="0"/>
                </a:lnTo>
                <a:lnTo>
                  <a:pt x="906780" y="90881"/>
                </a:lnTo>
                <a:cubicBezTo>
                  <a:pt x="906780" y="207522"/>
                  <a:pt x="812223" y="302079"/>
                  <a:pt x="695582" y="302079"/>
                </a:cubicBezTo>
                <a:lnTo>
                  <a:pt x="0" y="302079"/>
                </a:lnTo>
                <a:close/>
              </a:path>
            </a:pathLst>
          </a:cu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旧字形 Light" panose="020B0300000000000000" charset="-128"/>
            </a:endParaRPr>
          </a:p>
        </p:txBody>
      </p:sp>
      <p:grpSp>
        <p:nvGrpSpPr>
          <p:cNvPr id="57" name="组合 56"/>
          <p:cNvGrpSpPr/>
          <p:nvPr>
            <p:custDataLst>
              <p:tags r:id="rId2"/>
            </p:custDataLst>
          </p:nvPr>
        </p:nvGrpSpPr>
        <p:grpSpPr>
          <a:xfrm>
            <a:off x="660401" y="2416175"/>
            <a:ext cx="10858500" cy="3329940"/>
            <a:chOff x="1040" y="3805"/>
            <a:chExt cx="17100" cy="5244"/>
          </a:xfrm>
        </p:grpSpPr>
        <p:grpSp>
          <p:nvGrpSpPr>
            <p:cNvPr id="2" name="组合 1"/>
            <p:cNvGrpSpPr/>
            <p:nvPr>
              <p:custDataLst>
                <p:tags r:id="rId3"/>
              </p:custDataLst>
            </p:nvPr>
          </p:nvGrpSpPr>
          <p:grpSpPr>
            <a:xfrm>
              <a:off x="1040" y="3805"/>
              <a:ext cx="3940" cy="5244"/>
              <a:chOff x="660400" y="2416175"/>
              <a:chExt cx="2501900" cy="3330179"/>
            </a:xfrm>
          </p:grpSpPr>
          <p:sp>
            <p:nvSpPr>
              <p:cNvPr id="3" name="矩形: 圆角 5"/>
              <p:cNvSpPr/>
              <p:nvPr>
                <p:custDataLst>
                  <p:tags r:id="rId23"/>
                </p:custDataLst>
              </p:nvPr>
            </p:nvSpPr>
            <p:spPr>
              <a:xfrm>
                <a:off x="660400" y="2416175"/>
                <a:ext cx="2501900" cy="3330179"/>
              </a:xfrm>
              <a:prstGeom prst="roundRect">
                <a:avLst>
                  <a:gd name="adj" fmla="val 2692"/>
                </a:avLst>
              </a:prstGeom>
              <a:gradFill>
                <a:gsLst>
                  <a:gs pos="0">
                    <a:schemeClr val="bg1"/>
                  </a:gs>
                  <a:gs pos="100000">
                    <a:schemeClr val="accent2">
                      <a:lumMod val="20000"/>
                      <a:lumOff val="8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5" name="矩形: 圆角 6"/>
              <p:cNvSpPr/>
              <p:nvPr>
                <p:custDataLst>
                  <p:tags r:id="rId24"/>
                </p:custDataLst>
              </p:nvPr>
            </p:nvSpPr>
            <p:spPr>
              <a:xfrm>
                <a:off x="949325" y="2830872"/>
                <a:ext cx="1924050" cy="677108"/>
              </a:xfrm>
              <a:prstGeom prst="roundRect">
                <a:avLst>
                  <a:gd name="adj" fmla="val 10879"/>
                </a:avLst>
              </a:prstGeom>
              <a:gradFill>
                <a:gsLst>
                  <a:gs pos="0">
                    <a:schemeClr val="accent1"/>
                  </a:gs>
                  <a:gs pos="100000">
                    <a:schemeClr val="accent2"/>
                  </a:gs>
                </a:gsLst>
                <a:lin ang="2700000" scaled="0"/>
              </a:gradFill>
              <a:ln w="12700" cap="flat" cmpd="sng" algn="ctr">
                <a:noFill/>
                <a:prstDash val="solid"/>
                <a:miter lim="800000"/>
              </a:ln>
              <a:effectLst>
                <a:outerShdw blurRad="457200" dist="127000" dir="5400000" sx="90000" sy="90000" algn="t" rotWithShape="0">
                  <a:schemeClr val="accent1">
                    <a:lumMod val="100000"/>
                    <a:alpha val="60000"/>
                  </a:schemeClr>
                </a:outerShdw>
              </a:effectLst>
            </p:spPr>
            <p:txBody>
              <a:bodyPr rot="0" spcFirstLastPara="0" vert="horz" wrap="square" lIns="91440" tIns="45720" rIns="91440" bIns="45720" numCol="1" spcCol="0" rtlCol="0" fromWordArt="0" anchor="ctr" anchorCtr="0" forceAA="0" compatLnSpc="1">
                <a:noAutofit/>
              </a:bodyPr>
              <a:lstStyle/>
              <a:p>
                <a:pPr algn="ctr"/>
                <a:endParaRPr lang="zh-CN" altLang="en-US">
                  <a:solidFill>
                    <a:srgbClr val="FFFFFF"/>
                  </a:solidFill>
                  <a:latin typeface="+mj-ea"/>
                  <a:ea typeface="+mj-ea"/>
                  <a:cs typeface="思源黑体旧字形 Light" panose="020B0300000000000000" charset="-128"/>
                </a:endParaRPr>
              </a:p>
            </p:txBody>
          </p:sp>
          <p:sp>
            <p:nvSpPr>
              <p:cNvPr id="35" name="文本框 34"/>
              <p:cNvSpPr txBox="1"/>
              <p:nvPr>
                <p:custDataLst>
                  <p:tags r:id="rId25"/>
                </p:custDataLst>
              </p:nvPr>
            </p:nvSpPr>
            <p:spPr>
              <a:xfrm>
                <a:off x="1098550" y="3975791"/>
                <a:ext cx="1625601" cy="1097315"/>
              </a:xfrm>
              <a:prstGeom prst="rect">
                <a:avLst/>
              </a:prstGeom>
              <a:noFill/>
              <a:effectLst/>
            </p:spPr>
            <p:txBody>
              <a:bodyPr wrap="square" lIns="0" tIns="0" rIns="0" bIns="0" rtlCol="0">
                <a:noAutofit/>
              </a:bodyPr>
              <a:lstStyle/>
              <a:p>
                <a:pPr algn="dist"/>
                <a:r>
                  <a:rPr lang="zh-CN" altLang="en-US" sz="3200">
                    <a:latin typeface="思源宋体 CN Heavy" panose="02020900000000000000" charset="-122"/>
                    <a:ea typeface="思源宋体 CN Heavy" panose="02020900000000000000" charset="-122"/>
                    <a:cs typeface="思源黑体旧字形 Light" panose="020B0300000000000000" charset="-128"/>
                    <a:sym typeface="+mn-ea"/>
                  </a:rPr>
                  <a:t>研究背景</a:t>
                </a:r>
                <a:endParaRPr lang="zh-CN" altLang="en-US" sz="3200" dirty="0">
                  <a:solidFill>
                    <a:schemeClr val="accent1"/>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36" name="矩形 35"/>
              <p:cNvSpPr/>
              <p:nvPr>
                <p:custDataLst>
                  <p:tags r:id="rId26"/>
                </p:custDataLst>
              </p:nvPr>
            </p:nvSpPr>
            <p:spPr>
              <a:xfrm>
                <a:off x="1106805" y="4553585"/>
                <a:ext cx="1651000" cy="748665"/>
              </a:xfrm>
              <a:prstGeom prst="rect">
                <a:avLst/>
              </a:prstGeom>
            </p:spPr>
            <p:txBody>
              <a:bodyPr wrap="square" lIns="0" tIns="0" rIns="0" bIns="0">
                <a:noAutofit/>
              </a:bodyPr>
              <a:lstStyle/>
              <a:p>
                <a:pPr algn="dist">
                  <a:lnSpc>
                    <a:spcPct val="200000"/>
                  </a:lnSpc>
                </a:pPr>
                <a:r>
                  <a:rPr lang="zh-CN" altLang="en-US"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t>
                </a:r>
              </a:p>
              <a:p>
                <a:pPr algn="dist">
                  <a:lnSpc>
                    <a:spcPct val="200000"/>
                  </a:lnSpc>
                </a:pPr>
                <a:r>
                  <a:rPr lang="zh-CN" altLang="en-US"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kumimoji="0" lang="en-US" altLang="zh-CN" sz="1100" b="0" i="0" u="none" strike="noStrike" kern="1200" cap="none" spc="0" normalizeH="0" baseline="0" noProof="0" dirty="0">
                  <a:ln>
                    <a:noFill/>
                  </a:ln>
                  <a:solidFill>
                    <a:schemeClr val="bg1">
                      <a:lumMod val="50000"/>
                    </a:schemeClr>
                  </a:solidFill>
                  <a:uLnTx/>
                  <a:uFillTx/>
                  <a:latin typeface="+mn-ea"/>
                  <a:cs typeface="+mn-ea"/>
                </a:endParaRPr>
              </a:p>
            </p:txBody>
          </p:sp>
          <p:sp>
            <p:nvSpPr>
              <p:cNvPr id="37" name="文本框 36"/>
              <p:cNvSpPr txBox="1"/>
              <p:nvPr>
                <p:custDataLst>
                  <p:tags r:id="rId27"/>
                </p:custDataLst>
              </p:nvPr>
            </p:nvSpPr>
            <p:spPr>
              <a:xfrm>
                <a:off x="1028700" y="2857406"/>
                <a:ext cx="663643" cy="677108"/>
              </a:xfrm>
              <a:prstGeom prst="rect">
                <a:avLst/>
              </a:prstGeom>
              <a:noFill/>
            </p:spPr>
            <p:txBody>
              <a:bodyPr vert="horz" wrap="none" lIns="0" tIns="0" rIns="0" bIns="0" rtlCol="0" anchor="ctr" anchorCtr="0">
                <a:noAutofit/>
              </a:bodyPr>
              <a:lstStyle>
                <a:defPPr>
                  <a:defRPr lang="zh-CN"/>
                </a:defPPr>
                <a:lvl1pPr algn="r">
                  <a:defRPr sz="8800">
                    <a:solidFill>
                      <a:schemeClr val="accent1">
                        <a:alpha val="50000"/>
                      </a:schemeClr>
                    </a:solidFill>
                    <a:latin typeface="+mj-ea"/>
                    <a:ea typeface="+mj-ea"/>
                    <a:cs typeface="思源黑体 CN Normal" panose="020B0400000000000000" charset="-122"/>
                  </a:defRPr>
                </a:lvl1pPr>
              </a:lstStyle>
              <a:p>
                <a:pPr algn="ctr"/>
                <a:r>
                  <a:rPr lang="en-US" altLang="zh-CN" sz="3600">
                    <a:solidFill>
                      <a:srgbClr val="FFFFFF"/>
                    </a:solidFill>
                    <a:latin typeface="+mj-lt"/>
                    <a:ea typeface="思源黑体旧字形 Light" panose="020B0300000000000000" charset="-128"/>
                  </a:rPr>
                  <a:t>01</a:t>
                </a:r>
                <a:endParaRPr lang="en-US" altLang="zh-CN" sz="3600" dirty="0">
                  <a:solidFill>
                    <a:srgbClr val="FFFFFF"/>
                  </a:solidFill>
                  <a:latin typeface="+mj-lt"/>
                  <a:ea typeface="思源黑体旧字形 Light" panose="020B0300000000000000" charset="-128"/>
                </a:endParaRPr>
              </a:p>
            </p:txBody>
          </p:sp>
        </p:grpSp>
        <p:sp>
          <p:nvSpPr>
            <p:cNvPr id="38" name="任意多边形: 形状35"/>
            <p:cNvSpPr/>
            <p:nvPr>
              <p:custDataLst>
                <p:tags r:id="rId4"/>
              </p:custDataLst>
            </p:nvPr>
          </p:nvSpPr>
          <p:spPr bwMode="auto">
            <a:xfrm>
              <a:off x="3937" y="4846"/>
              <a:ext cx="383" cy="311"/>
            </a:xfrm>
            <a:custGeom>
              <a:avLst/>
              <a:gdLst>
                <a:gd name="T0" fmla="*/ 159 w 160"/>
                <a:gd name="T1" fmla="*/ 66 h 128"/>
                <a:gd name="T2" fmla="*/ 98 w 160"/>
                <a:gd name="T3" fmla="*/ 127 h 128"/>
                <a:gd name="T4" fmla="*/ 96 w 160"/>
                <a:gd name="T5" fmla="*/ 128 h 128"/>
                <a:gd name="T6" fmla="*/ 94 w 160"/>
                <a:gd name="T7" fmla="*/ 127 h 128"/>
                <a:gd name="T8" fmla="*/ 94 w 160"/>
                <a:gd name="T9" fmla="*/ 124 h 128"/>
                <a:gd name="T10" fmla="*/ 152 w 160"/>
                <a:gd name="T11" fmla="*/ 66 h 128"/>
                <a:gd name="T12" fmla="*/ 2 w 160"/>
                <a:gd name="T13" fmla="*/ 66 h 128"/>
                <a:gd name="T14" fmla="*/ 0 w 160"/>
                <a:gd name="T15" fmla="*/ 64 h 128"/>
                <a:gd name="T16" fmla="*/ 2 w 160"/>
                <a:gd name="T17" fmla="*/ 61 h 128"/>
                <a:gd name="T18" fmla="*/ 152 w 160"/>
                <a:gd name="T19" fmla="*/ 61 h 128"/>
                <a:gd name="T20" fmla="*/ 94 w 160"/>
                <a:gd name="T21" fmla="*/ 4 h 128"/>
                <a:gd name="T22" fmla="*/ 94 w 160"/>
                <a:gd name="T23" fmla="*/ 1 h 128"/>
                <a:gd name="T24" fmla="*/ 98 w 160"/>
                <a:gd name="T25" fmla="*/ 1 h 128"/>
                <a:gd name="T26" fmla="*/ 159 w 160"/>
                <a:gd name="T27" fmla="*/ 62 h 128"/>
                <a:gd name="T28" fmla="*/ 160 w 160"/>
                <a:gd name="T29" fmla="*/ 63 h 128"/>
                <a:gd name="T30" fmla="*/ 160 w 160"/>
                <a:gd name="T31" fmla="*/ 63 h 128"/>
                <a:gd name="T32" fmla="*/ 160 w 160"/>
                <a:gd name="T33" fmla="*/ 63 h 128"/>
                <a:gd name="T34" fmla="*/ 160 w 160"/>
                <a:gd name="T35" fmla="*/ 64 h 128"/>
                <a:gd name="T36" fmla="*/ 159 w 160"/>
                <a:gd name="T37" fmla="*/ 6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28">
                  <a:moveTo>
                    <a:pt x="159" y="66"/>
                  </a:moveTo>
                  <a:cubicBezTo>
                    <a:pt x="98" y="127"/>
                    <a:pt x="98" y="127"/>
                    <a:pt x="98" y="127"/>
                  </a:cubicBezTo>
                  <a:cubicBezTo>
                    <a:pt x="97" y="128"/>
                    <a:pt x="97" y="128"/>
                    <a:pt x="96" y="128"/>
                  </a:cubicBezTo>
                  <a:cubicBezTo>
                    <a:pt x="95" y="128"/>
                    <a:pt x="95" y="128"/>
                    <a:pt x="94" y="127"/>
                  </a:cubicBezTo>
                  <a:cubicBezTo>
                    <a:pt x="93" y="126"/>
                    <a:pt x="93" y="125"/>
                    <a:pt x="94" y="124"/>
                  </a:cubicBezTo>
                  <a:cubicBezTo>
                    <a:pt x="152" y="66"/>
                    <a:pt x="152" y="66"/>
                    <a:pt x="152" y="66"/>
                  </a:cubicBezTo>
                  <a:cubicBezTo>
                    <a:pt x="2" y="66"/>
                    <a:pt x="2" y="66"/>
                    <a:pt x="2" y="66"/>
                  </a:cubicBezTo>
                  <a:cubicBezTo>
                    <a:pt x="1" y="66"/>
                    <a:pt x="0" y="65"/>
                    <a:pt x="0" y="64"/>
                  </a:cubicBezTo>
                  <a:cubicBezTo>
                    <a:pt x="0" y="63"/>
                    <a:pt x="1" y="61"/>
                    <a:pt x="2" y="61"/>
                  </a:cubicBezTo>
                  <a:cubicBezTo>
                    <a:pt x="152" y="61"/>
                    <a:pt x="152" y="61"/>
                    <a:pt x="152" y="61"/>
                  </a:cubicBezTo>
                  <a:cubicBezTo>
                    <a:pt x="94" y="4"/>
                    <a:pt x="94" y="4"/>
                    <a:pt x="94" y="4"/>
                  </a:cubicBezTo>
                  <a:cubicBezTo>
                    <a:pt x="93" y="3"/>
                    <a:pt x="93" y="2"/>
                    <a:pt x="94" y="1"/>
                  </a:cubicBezTo>
                  <a:cubicBezTo>
                    <a:pt x="95" y="0"/>
                    <a:pt x="97" y="0"/>
                    <a:pt x="98" y="1"/>
                  </a:cubicBezTo>
                  <a:cubicBezTo>
                    <a:pt x="159" y="62"/>
                    <a:pt x="159" y="62"/>
                    <a:pt x="159" y="62"/>
                  </a:cubicBezTo>
                  <a:cubicBezTo>
                    <a:pt x="159" y="62"/>
                    <a:pt x="160" y="62"/>
                    <a:pt x="160" y="63"/>
                  </a:cubicBezTo>
                  <a:cubicBezTo>
                    <a:pt x="160" y="63"/>
                    <a:pt x="160" y="63"/>
                    <a:pt x="160" y="63"/>
                  </a:cubicBezTo>
                  <a:cubicBezTo>
                    <a:pt x="160" y="63"/>
                    <a:pt x="160" y="63"/>
                    <a:pt x="160" y="63"/>
                  </a:cubicBezTo>
                  <a:cubicBezTo>
                    <a:pt x="160" y="64"/>
                    <a:pt x="160" y="64"/>
                    <a:pt x="160" y="64"/>
                  </a:cubicBezTo>
                  <a:cubicBezTo>
                    <a:pt x="160" y="65"/>
                    <a:pt x="160" y="65"/>
                    <a:pt x="159" y="66"/>
                  </a:cubicBezTo>
                  <a:close/>
                </a:path>
              </a:pathLst>
            </a:custGeom>
            <a:solidFill>
              <a:srgbClr val="FFFFFF"/>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cs typeface="+mn-ea"/>
              </a:endParaRPr>
            </a:p>
          </p:txBody>
        </p:sp>
        <p:grpSp>
          <p:nvGrpSpPr>
            <p:cNvPr id="39" name="组合 38"/>
            <p:cNvGrpSpPr/>
            <p:nvPr>
              <p:custDataLst>
                <p:tags r:id="rId5"/>
              </p:custDataLst>
            </p:nvPr>
          </p:nvGrpSpPr>
          <p:grpSpPr>
            <a:xfrm>
              <a:off x="5427" y="3805"/>
              <a:ext cx="3940" cy="5244"/>
              <a:chOff x="660400" y="2416175"/>
              <a:chExt cx="2501900" cy="3330179"/>
            </a:xfrm>
          </p:grpSpPr>
          <p:sp>
            <p:nvSpPr>
              <p:cNvPr id="40" name="矩形: 圆角 13"/>
              <p:cNvSpPr/>
              <p:nvPr>
                <p:custDataLst>
                  <p:tags r:id="rId18"/>
                </p:custDataLst>
              </p:nvPr>
            </p:nvSpPr>
            <p:spPr>
              <a:xfrm>
                <a:off x="660400" y="2416175"/>
                <a:ext cx="2501900" cy="3330179"/>
              </a:xfrm>
              <a:prstGeom prst="roundRect">
                <a:avLst>
                  <a:gd name="adj" fmla="val 2692"/>
                </a:avLst>
              </a:prstGeom>
              <a:gradFill>
                <a:gsLst>
                  <a:gs pos="0">
                    <a:schemeClr val="bg1"/>
                  </a:gs>
                  <a:gs pos="100000">
                    <a:schemeClr val="accent2">
                      <a:lumMod val="20000"/>
                      <a:lumOff val="8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41" name="矩形: 圆角 14"/>
              <p:cNvSpPr/>
              <p:nvPr>
                <p:custDataLst>
                  <p:tags r:id="rId19"/>
                </p:custDataLst>
              </p:nvPr>
            </p:nvSpPr>
            <p:spPr>
              <a:xfrm>
                <a:off x="949325" y="2830872"/>
                <a:ext cx="1924050" cy="677108"/>
              </a:xfrm>
              <a:prstGeom prst="roundRect">
                <a:avLst>
                  <a:gd name="adj" fmla="val 10879"/>
                </a:avLst>
              </a:prstGeom>
              <a:gradFill>
                <a:gsLst>
                  <a:gs pos="0">
                    <a:schemeClr val="accent1"/>
                  </a:gs>
                  <a:gs pos="100000">
                    <a:schemeClr val="accent2"/>
                  </a:gs>
                </a:gsLst>
                <a:lin ang="2700000" scaled="0"/>
              </a:gradFill>
              <a:ln w="12700" cap="flat" cmpd="sng" algn="ctr">
                <a:noFill/>
                <a:prstDash val="solid"/>
                <a:miter lim="800000"/>
              </a:ln>
              <a:effectLst>
                <a:outerShdw blurRad="457200" dist="127000" dir="5400000" sx="90000" sy="90000" algn="t" rotWithShape="0">
                  <a:schemeClr val="accent1">
                    <a:lumMod val="100000"/>
                    <a:alpha val="60000"/>
                  </a:schemeClr>
                </a:outerShdw>
              </a:effectLst>
            </p:spPr>
            <p:txBody>
              <a:bodyPr rot="0" spcFirstLastPara="0" vert="horz" wrap="square" lIns="91440" tIns="45720" rIns="91440" bIns="45720" numCol="1" spcCol="0" rtlCol="0" fromWordArt="0" anchor="ctr" anchorCtr="0" forceAA="0" compatLnSpc="1">
                <a:noAutofit/>
              </a:bodyPr>
              <a:lstStyle/>
              <a:p>
                <a:pPr algn="ctr"/>
                <a:endParaRPr lang="zh-CN" altLang="en-US">
                  <a:solidFill>
                    <a:srgbClr val="FFFFFF"/>
                  </a:solidFill>
                  <a:latin typeface="+mj-ea"/>
                  <a:ea typeface="+mj-ea"/>
                  <a:cs typeface="思源黑体旧字形 Light" panose="020B0300000000000000" charset="-128"/>
                </a:endParaRPr>
              </a:p>
            </p:txBody>
          </p:sp>
          <p:sp>
            <p:nvSpPr>
              <p:cNvPr id="42" name="文本框 41"/>
              <p:cNvSpPr txBox="1"/>
              <p:nvPr>
                <p:custDataLst>
                  <p:tags r:id="rId20"/>
                </p:custDataLst>
              </p:nvPr>
            </p:nvSpPr>
            <p:spPr>
              <a:xfrm>
                <a:off x="1098550" y="3975791"/>
                <a:ext cx="1625601" cy="1097315"/>
              </a:xfrm>
              <a:prstGeom prst="rect">
                <a:avLst/>
              </a:prstGeom>
              <a:noFill/>
              <a:effectLst/>
            </p:spPr>
            <p:txBody>
              <a:bodyPr wrap="square" lIns="0" tIns="0" rIns="0" bIns="0" rtlCol="0">
                <a:noAutofit/>
              </a:bodyPr>
              <a:lstStyle/>
              <a:p>
                <a:pPr algn="dist"/>
                <a:r>
                  <a:rPr lang="zh-CN" altLang="en-US" sz="3200">
                    <a:latin typeface="思源宋体 CN Heavy" panose="02020900000000000000" charset="-122"/>
                    <a:ea typeface="思源宋体 CN Heavy" panose="02020900000000000000" charset="-122"/>
                    <a:cs typeface="思源黑体旧字形 Light" panose="020B0300000000000000" charset="-128"/>
                    <a:sym typeface="+mn-ea"/>
                  </a:rPr>
                  <a:t>方法思路</a:t>
                </a:r>
                <a:endParaRPr lang="zh-CN" altLang="en-US" sz="3200" dirty="0">
                  <a:solidFill>
                    <a:schemeClr val="accent1"/>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43" name="矩形 42"/>
              <p:cNvSpPr/>
              <p:nvPr>
                <p:custDataLst>
                  <p:tags r:id="rId21"/>
                </p:custDataLst>
              </p:nvPr>
            </p:nvSpPr>
            <p:spPr>
              <a:xfrm>
                <a:off x="1106805" y="4553585"/>
                <a:ext cx="1651000" cy="748665"/>
              </a:xfrm>
              <a:prstGeom prst="rect">
                <a:avLst/>
              </a:prstGeom>
            </p:spPr>
            <p:txBody>
              <a:bodyPr wrap="square" lIns="0" tIns="0" rIns="0" bIns="0">
                <a:noAutofit/>
              </a:bodyPr>
              <a:lstStyle/>
              <a:p>
                <a:pPr algn="dist">
                  <a:lnSpc>
                    <a:spcPct val="200000"/>
                  </a:lnSpc>
                </a:pPr>
                <a:r>
                  <a:rPr lang="zh-CN" altLang="en-US"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t>
                </a:r>
              </a:p>
              <a:p>
                <a:pPr algn="dist">
                  <a:lnSpc>
                    <a:spcPct val="200000"/>
                  </a:lnSpc>
                </a:pPr>
                <a:r>
                  <a:rPr lang="zh-CN" altLang="en-US"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kumimoji="0" lang="en-US" altLang="zh-CN" sz="1100" b="0" i="0" u="none" strike="noStrike" kern="1200" cap="none" spc="0" normalizeH="0" baseline="0" noProof="0" dirty="0">
                  <a:ln>
                    <a:noFill/>
                  </a:ln>
                  <a:solidFill>
                    <a:schemeClr val="bg1">
                      <a:lumMod val="50000"/>
                    </a:schemeClr>
                  </a:solidFill>
                  <a:uLnTx/>
                  <a:uFillTx/>
                  <a:latin typeface="+mn-ea"/>
                  <a:cs typeface="+mn-ea"/>
                </a:endParaRPr>
              </a:p>
            </p:txBody>
          </p:sp>
          <p:sp>
            <p:nvSpPr>
              <p:cNvPr id="44" name="文本框 43"/>
              <p:cNvSpPr txBox="1"/>
              <p:nvPr>
                <p:custDataLst>
                  <p:tags r:id="rId22"/>
                </p:custDataLst>
              </p:nvPr>
            </p:nvSpPr>
            <p:spPr>
              <a:xfrm>
                <a:off x="1028700" y="2857406"/>
                <a:ext cx="663643" cy="677108"/>
              </a:xfrm>
              <a:prstGeom prst="rect">
                <a:avLst/>
              </a:prstGeom>
              <a:noFill/>
            </p:spPr>
            <p:txBody>
              <a:bodyPr vert="horz" wrap="none" lIns="0" tIns="0" rIns="0" bIns="0" rtlCol="0" anchor="ctr" anchorCtr="0">
                <a:noAutofit/>
              </a:bodyPr>
              <a:lstStyle>
                <a:defPPr>
                  <a:defRPr lang="zh-CN"/>
                </a:defPPr>
                <a:lvl1pPr algn="r">
                  <a:defRPr sz="8800">
                    <a:solidFill>
                      <a:schemeClr val="accent1">
                        <a:alpha val="50000"/>
                      </a:schemeClr>
                    </a:solidFill>
                    <a:latin typeface="+mj-ea"/>
                    <a:ea typeface="+mj-ea"/>
                    <a:cs typeface="思源黑体 CN Normal" panose="020B0400000000000000" charset="-122"/>
                  </a:defRPr>
                </a:lvl1pPr>
              </a:lstStyle>
              <a:p>
                <a:pPr algn="ctr"/>
                <a:r>
                  <a:rPr lang="en-US" altLang="zh-CN" sz="3600">
                    <a:solidFill>
                      <a:srgbClr val="FFFFFF"/>
                    </a:solidFill>
                    <a:latin typeface="+mj-lt"/>
                    <a:ea typeface="思源黑体旧字形 Light" panose="020B0300000000000000" charset="-128"/>
                  </a:rPr>
                  <a:t>02</a:t>
                </a:r>
                <a:endParaRPr lang="en-US" altLang="zh-CN" sz="3600" dirty="0">
                  <a:solidFill>
                    <a:srgbClr val="FFFFFF"/>
                  </a:solidFill>
                  <a:latin typeface="+mj-lt"/>
                  <a:ea typeface="思源黑体旧字形 Light" panose="020B0300000000000000" charset="-128"/>
                </a:endParaRPr>
              </a:p>
            </p:txBody>
          </p:sp>
        </p:grpSp>
        <p:grpSp>
          <p:nvGrpSpPr>
            <p:cNvPr id="45" name="组合 44"/>
            <p:cNvGrpSpPr/>
            <p:nvPr>
              <p:custDataLst>
                <p:tags r:id="rId6"/>
              </p:custDataLst>
            </p:nvPr>
          </p:nvGrpSpPr>
          <p:grpSpPr>
            <a:xfrm>
              <a:off x="9813" y="3805"/>
              <a:ext cx="3940" cy="5244"/>
              <a:chOff x="660400" y="2416175"/>
              <a:chExt cx="2501900" cy="3330179"/>
            </a:xfrm>
          </p:grpSpPr>
          <p:sp>
            <p:nvSpPr>
              <p:cNvPr id="46" name="矩形: 圆角 19"/>
              <p:cNvSpPr/>
              <p:nvPr>
                <p:custDataLst>
                  <p:tags r:id="rId13"/>
                </p:custDataLst>
              </p:nvPr>
            </p:nvSpPr>
            <p:spPr>
              <a:xfrm>
                <a:off x="660400" y="2416175"/>
                <a:ext cx="2501900" cy="3330179"/>
              </a:xfrm>
              <a:prstGeom prst="roundRect">
                <a:avLst>
                  <a:gd name="adj" fmla="val 2692"/>
                </a:avLst>
              </a:prstGeom>
              <a:gradFill>
                <a:gsLst>
                  <a:gs pos="0">
                    <a:schemeClr val="bg1"/>
                  </a:gs>
                  <a:gs pos="100000">
                    <a:schemeClr val="accent2">
                      <a:lumMod val="20000"/>
                      <a:lumOff val="8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47" name="矩形: 圆角 20"/>
              <p:cNvSpPr/>
              <p:nvPr>
                <p:custDataLst>
                  <p:tags r:id="rId14"/>
                </p:custDataLst>
              </p:nvPr>
            </p:nvSpPr>
            <p:spPr>
              <a:xfrm>
                <a:off x="949325" y="2830872"/>
                <a:ext cx="1924050" cy="677108"/>
              </a:xfrm>
              <a:prstGeom prst="roundRect">
                <a:avLst>
                  <a:gd name="adj" fmla="val 10879"/>
                </a:avLst>
              </a:prstGeom>
              <a:gradFill>
                <a:gsLst>
                  <a:gs pos="0">
                    <a:schemeClr val="accent1"/>
                  </a:gs>
                  <a:gs pos="100000">
                    <a:schemeClr val="accent2"/>
                  </a:gs>
                </a:gsLst>
                <a:lin ang="2700000" scaled="0"/>
              </a:gradFill>
              <a:ln w="12700" cap="flat" cmpd="sng" algn="ctr">
                <a:noFill/>
                <a:prstDash val="solid"/>
                <a:miter lim="800000"/>
              </a:ln>
              <a:effectLst>
                <a:outerShdw blurRad="457200" dist="127000" dir="5400000" sx="90000" sy="90000" algn="t" rotWithShape="0">
                  <a:schemeClr val="accent1">
                    <a:lumMod val="100000"/>
                    <a:alpha val="60000"/>
                  </a:schemeClr>
                </a:outerShdw>
              </a:effectLst>
            </p:spPr>
            <p:txBody>
              <a:bodyPr rot="0" spcFirstLastPara="0" vert="horz" wrap="square" lIns="91440" tIns="45720" rIns="91440" bIns="45720" numCol="1" spcCol="0" rtlCol="0" fromWordArt="0" anchor="ctr" anchorCtr="0" forceAA="0" compatLnSpc="1">
                <a:noAutofit/>
              </a:bodyPr>
              <a:lstStyle/>
              <a:p>
                <a:pPr algn="ctr"/>
                <a:endParaRPr lang="zh-CN" altLang="en-US">
                  <a:solidFill>
                    <a:srgbClr val="FFFFFF"/>
                  </a:solidFill>
                  <a:latin typeface="+mj-ea"/>
                  <a:ea typeface="+mj-ea"/>
                  <a:cs typeface="思源黑体旧字形 Light" panose="020B0300000000000000" charset="-128"/>
                </a:endParaRPr>
              </a:p>
            </p:txBody>
          </p:sp>
          <p:sp>
            <p:nvSpPr>
              <p:cNvPr id="48" name="文本框 47"/>
              <p:cNvSpPr txBox="1"/>
              <p:nvPr>
                <p:custDataLst>
                  <p:tags r:id="rId15"/>
                </p:custDataLst>
              </p:nvPr>
            </p:nvSpPr>
            <p:spPr>
              <a:xfrm>
                <a:off x="1098550" y="3975791"/>
                <a:ext cx="1625601" cy="1097315"/>
              </a:xfrm>
              <a:prstGeom prst="rect">
                <a:avLst/>
              </a:prstGeom>
              <a:noFill/>
              <a:effectLst/>
            </p:spPr>
            <p:txBody>
              <a:bodyPr wrap="square" lIns="0" tIns="0" rIns="0" bIns="0" rtlCol="0">
                <a:noAutofit/>
              </a:bodyPr>
              <a:lstStyle/>
              <a:p>
                <a:pPr algn="dist"/>
                <a:r>
                  <a:rPr lang="zh-CN" altLang="en-US" sz="3200">
                    <a:latin typeface="思源宋体 CN Heavy" panose="02020900000000000000" charset="-122"/>
                    <a:ea typeface="思源宋体 CN Heavy" panose="02020900000000000000" charset="-122"/>
                    <a:cs typeface="思源黑体旧字形 Light" panose="020B0300000000000000" charset="-128"/>
                    <a:sym typeface="+mn-ea"/>
                  </a:rPr>
                  <a:t>成果应用</a:t>
                </a:r>
                <a:endParaRPr lang="zh-CN" altLang="en-US" sz="3200" dirty="0">
                  <a:solidFill>
                    <a:schemeClr val="accent1"/>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49" name="矩形 48"/>
              <p:cNvSpPr/>
              <p:nvPr>
                <p:custDataLst>
                  <p:tags r:id="rId16"/>
                </p:custDataLst>
              </p:nvPr>
            </p:nvSpPr>
            <p:spPr>
              <a:xfrm>
                <a:off x="1106805" y="4553585"/>
                <a:ext cx="1651000" cy="748665"/>
              </a:xfrm>
              <a:prstGeom prst="rect">
                <a:avLst/>
              </a:prstGeom>
            </p:spPr>
            <p:txBody>
              <a:bodyPr wrap="square" lIns="0" tIns="0" rIns="0" bIns="0">
                <a:noAutofit/>
              </a:bodyPr>
              <a:lstStyle/>
              <a:p>
                <a:pPr algn="dist">
                  <a:lnSpc>
                    <a:spcPct val="200000"/>
                  </a:lnSpc>
                </a:pPr>
                <a:r>
                  <a:rPr lang="zh-CN" altLang="en-US"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t>
                </a:r>
              </a:p>
              <a:p>
                <a:pPr algn="dist">
                  <a:lnSpc>
                    <a:spcPct val="200000"/>
                  </a:lnSpc>
                </a:pPr>
                <a:r>
                  <a:rPr lang="zh-CN" altLang="en-US"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100" dirty="0">
                  <a:solidFill>
                    <a:schemeClr val="bg1">
                      <a:lumMod val="50000"/>
                    </a:schemeClr>
                  </a:solidFill>
                  <a:latin typeface="+mn-ea"/>
                  <a:cs typeface="思源黑体旧字形 Light" panose="020B0300000000000000" charset="-128"/>
                </a:endParaRPr>
              </a:p>
            </p:txBody>
          </p:sp>
          <p:sp>
            <p:nvSpPr>
              <p:cNvPr id="50" name="文本框 49"/>
              <p:cNvSpPr txBox="1"/>
              <p:nvPr>
                <p:custDataLst>
                  <p:tags r:id="rId17"/>
                </p:custDataLst>
              </p:nvPr>
            </p:nvSpPr>
            <p:spPr>
              <a:xfrm>
                <a:off x="1028700" y="2857406"/>
                <a:ext cx="663643" cy="677108"/>
              </a:xfrm>
              <a:prstGeom prst="rect">
                <a:avLst/>
              </a:prstGeom>
              <a:noFill/>
            </p:spPr>
            <p:txBody>
              <a:bodyPr vert="horz" wrap="none" lIns="0" tIns="0" rIns="0" bIns="0" rtlCol="0" anchor="ctr" anchorCtr="0">
                <a:noAutofit/>
              </a:bodyPr>
              <a:lstStyle>
                <a:defPPr>
                  <a:defRPr lang="zh-CN"/>
                </a:defPPr>
                <a:lvl1pPr algn="r">
                  <a:defRPr sz="8800">
                    <a:solidFill>
                      <a:schemeClr val="accent1">
                        <a:alpha val="50000"/>
                      </a:schemeClr>
                    </a:solidFill>
                    <a:latin typeface="+mj-ea"/>
                    <a:ea typeface="+mj-ea"/>
                    <a:cs typeface="思源黑体 CN Normal" panose="020B0400000000000000" charset="-122"/>
                  </a:defRPr>
                </a:lvl1pPr>
              </a:lstStyle>
              <a:p>
                <a:pPr algn="ctr"/>
                <a:r>
                  <a:rPr lang="en-US" altLang="zh-CN" sz="3600">
                    <a:solidFill>
                      <a:srgbClr val="FFFFFF"/>
                    </a:solidFill>
                    <a:latin typeface="+mj-lt"/>
                    <a:ea typeface="思源黑体旧字形 Light" panose="020B0300000000000000" charset="-128"/>
                  </a:rPr>
                  <a:t>03</a:t>
                </a:r>
                <a:endParaRPr lang="en-US" altLang="zh-CN" sz="3600" dirty="0">
                  <a:solidFill>
                    <a:srgbClr val="FFFFFF"/>
                  </a:solidFill>
                  <a:latin typeface="+mj-lt"/>
                  <a:ea typeface="思源黑体旧字形 Light" panose="020B0300000000000000" charset="-128"/>
                </a:endParaRPr>
              </a:p>
            </p:txBody>
          </p:sp>
        </p:grpSp>
        <p:grpSp>
          <p:nvGrpSpPr>
            <p:cNvPr id="51" name="组合 50"/>
            <p:cNvGrpSpPr/>
            <p:nvPr>
              <p:custDataLst>
                <p:tags r:id="rId7"/>
              </p:custDataLst>
            </p:nvPr>
          </p:nvGrpSpPr>
          <p:grpSpPr>
            <a:xfrm>
              <a:off x="14200" y="3805"/>
              <a:ext cx="3940" cy="5244"/>
              <a:chOff x="660400" y="2416175"/>
              <a:chExt cx="2501900" cy="3330179"/>
            </a:xfrm>
          </p:grpSpPr>
          <p:sp>
            <p:nvSpPr>
              <p:cNvPr id="52" name="矩形: 圆角 25"/>
              <p:cNvSpPr/>
              <p:nvPr>
                <p:custDataLst>
                  <p:tags r:id="rId8"/>
                </p:custDataLst>
              </p:nvPr>
            </p:nvSpPr>
            <p:spPr>
              <a:xfrm>
                <a:off x="660400" y="2416175"/>
                <a:ext cx="2501900" cy="3330179"/>
              </a:xfrm>
              <a:prstGeom prst="roundRect">
                <a:avLst>
                  <a:gd name="adj" fmla="val 2692"/>
                </a:avLst>
              </a:prstGeom>
              <a:gradFill>
                <a:gsLst>
                  <a:gs pos="0">
                    <a:schemeClr val="bg1"/>
                  </a:gs>
                  <a:gs pos="100000">
                    <a:schemeClr val="accent2">
                      <a:lumMod val="20000"/>
                      <a:lumOff val="8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53" name="矩形: 圆角 26"/>
              <p:cNvSpPr/>
              <p:nvPr>
                <p:custDataLst>
                  <p:tags r:id="rId9"/>
                </p:custDataLst>
              </p:nvPr>
            </p:nvSpPr>
            <p:spPr>
              <a:xfrm>
                <a:off x="949325" y="2830872"/>
                <a:ext cx="1924050" cy="677108"/>
              </a:xfrm>
              <a:prstGeom prst="roundRect">
                <a:avLst>
                  <a:gd name="adj" fmla="val 10879"/>
                </a:avLst>
              </a:prstGeom>
              <a:gradFill>
                <a:gsLst>
                  <a:gs pos="0">
                    <a:schemeClr val="accent1"/>
                  </a:gs>
                  <a:gs pos="100000">
                    <a:schemeClr val="accent2"/>
                  </a:gs>
                </a:gsLst>
                <a:lin ang="2700000" scaled="0"/>
              </a:gradFill>
              <a:ln w="12700" cap="flat" cmpd="sng" algn="ctr">
                <a:noFill/>
                <a:prstDash val="solid"/>
                <a:miter lim="800000"/>
              </a:ln>
              <a:effectLst>
                <a:outerShdw blurRad="457200" dist="127000" dir="5400000" sx="90000" sy="90000" algn="t" rotWithShape="0">
                  <a:schemeClr val="accent1">
                    <a:lumMod val="100000"/>
                    <a:alpha val="60000"/>
                  </a:schemeClr>
                </a:outerShdw>
              </a:effectLst>
            </p:spPr>
            <p:txBody>
              <a:bodyPr rot="0" spcFirstLastPara="0" vert="horz" wrap="square" lIns="91440" tIns="45720" rIns="91440" bIns="45720" numCol="1" spcCol="0" rtlCol="0" fromWordArt="0" anchor="ctr" anchorCtr="0" forceAA="0" compatLnSpc="1">
                <a:noAutofit/>
              </a:bodyPr>
              <a:lstStyle/>
              <a:p>
                <a:pPr algn="ctr"/>
                <a:endParaRPr lang="zh-CN" altLang="en-US">
                  <a:solidFill>
                    <a:srgbClr val="FFFFFF"/>
                  </a:solidFill>
                  <a:latin typeface="+mj-ea"/>
                  <a:ea typeface="+mj-ea"/>
                  <a:cs typeface="+mn-ea"/>
                </a:endParaRPr>
              </a:p>
            </p:txBody>
          </p:sp>
          <p:sp>
            <p:nvSpPr>
              <p:cNvPr id="54" name="文本框 53"/>
              <p:cNvSpPr txBox="1"/>
              <p:nvPr>
                <p:custDataLst>
                  <p:tags r:id="rId10"/>
                </p:custDataLst>
              </p:nvPr>
            </p:nvSpPr>
            <p:spPr>
              <a:xfrm>
                <a:off x="1098550" y="3975791"/>
                <a:ext cx="1625601" cy="1097315"/>
              </a:xfrm>
              <a:prstGeom prst="rect">
                <a:avLst/>
              </a:prstGeom>
              <a:noFill/>
              <a:effectLst/>
            </p:spPr>
            <p:txBody>
              <a:bodyPr wrap="square" lIns="0" tIns="0" rIns="0" bIns="0" rtlCol="0">
                <a:noAutofit/>
              </a:bodyPr>
              <a:lstStyle/>
              <a:p>
                <a:pPr algn="dist"/>
                <a:r>
                  <a:rPr lang="zh-CN" altLang="en-US" sz="3200">
                    <a:latin typeface="思源宋体 CN Heavy" panose="02020900000000000000" charset="-122"/>
                    <a:ea typeface="思源宋体 CN Heavy" panose="02020900000000000000" charset="-122"/>
                    <a:cs typeface="思源黑体旧字形 Light" panose="020B0300000000000000" charset="-128"/>
                    <a:sym typeface="+mn-ea"/>
                  </a:rPr>
                  <a:t>建议总结</a:t>
                </a:r>
                <a:endParaRPr lang="zh-CN" altLang="en-US" sz="3200" dirty="0">
                  <a:solidFill>
                    <a:schemeClr val="accent1"/>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55" name="矩形 54"/>
              <p:cNvSpPr/>
              <p:nvPr>
                <p:custDataLst>
                  <p:tags r:id="rId11"/>
                </p:custDataLst>
              </p:nvPr>
            </p:nvSpPr>
            <p:spPr>
              <a:xfrm>
                <a:off x="1106805" y="4553585"/>
                <a:ext cx="1651000" cy="748665"/>
              </a:xfrm>
              <a:prstGeom prst="rect">
                <a:avLst/>
              </a:prstGeom>
            </p:spPr>
            <p:txBody>
              <a:bodyPr wrap="square" lIns="0" tIns="0" rIns="0" bIns="0">
                <a:noAutofit/>
              </a:bodyPr>
              <a:lstStyle/>
              <a:p>
                <a:pPr algn="dist">
                  <a:lnSpc>
                    <a:spcPct val="200000"/>
                  </a:lnSpc>
                </a:pPr>
                <a:r>
                  <a:rPr lang="zh-CN" altLang="en-US"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t>
                </a:r>
              </a:p>
              <a:p>
                <a:pPr algn="dist">
                  <a:lnSpc>
                    <a:spcPct val="200000"/>
                  </a:lnSpc>
                </a:pPr>
                <a:r>
                  <a:rPr lang="zh-CN" altLang="en-US"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100">
                    <a:solidFill>
                      <a:schemeClr val="tx1">
                        <a:lumMod val="95000"/>
                        <a:lumOff val="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kumimoji="0" lang="en-US" altLang="zh-CN" sz="1100" b="0" i="0" u="none" strike="noStrike" kern="1200" cap="none" spc="0" normalizeH="0" baseline="0" noProof="0" dirty="0">
                  <a:ln>
                    <a:noFill/>
                  </a:ln>
                  <a:solidFill>
                    <a:schemeClr val="bg1">
                      <a:lumMod val="50000"/>
                    </a:schemeClr>
                  </a:solidFill>
                  <a:uLnTx/>
                  <a:uFillTx/>
                  <a:latin typeface="+mn-ea"/>
                  <a:cs typeface="+mn-ea"/>
                </a:endParaRPr>
              </a:p>
            </p:txBody>
          </p:sp>
          <p:sp>
            <p:nvSpPr>
              <p:cNvPr id="56" name="文本框 55"/>
              <p:cNvSpPr txBox="1"/>
              <p:nvPr>
                <p:custDataLst>
                  <p:tags r:id="rId12"/>
                </p:custDataLst>
              </p:nvPr>
            </p:nvSpPr>
            <p:spPr>
              <a:xfrm>
                <a:off x="1028700" y="2857406"/>
                <a:ext cx="663643" cy="677108"/>
              </a:xfrm>
              <a:prstGeom prst="rect">
                <a:avLst/>
              </a:prstGeom>
              <a:noFill/>
            </p:spPr>
            <p:txBody>
              <a:bodyPr vert="horz" wrap="none" lIns="0" tIns="0" rIns="0" bIns="0" rtlCol="0" anchor="ctr" anchorCtr="0">
                <a:noAutofit/>
              </a:bodyPr>
              <a:lstStyle>
                <a:defPPr>
                  <a:defRPr lang="zh-CN"/>
                </a:defPPr>
                <a:lvl1pPr algn="r">
                  <a:defRPr sz="8800">
                    <a:solidFill>
                      <a:schemeClr val="accent1">
                        <a:alpha val="50000"/>
                      </a:schemeClr>
                    </a:solidFill>
                    <a:latin typeface="+mj-ea"/>
                    <a:ea typeface="+mj-ea"/>
                    <a:cs typeface="思源黑体 CN Normal" panose="020B0400000000000000" charset="-122"/>
                  </a:defRPr>
                </a:lvl1pPr>
              </a:lstStyle>
              <a:p>
                <a:pPr algn="ctr"/>
                <a:r>
                  <a:rPr lang="en-US" altLang="zh-CN" sz="3600">
                    <a:solidFill>
                      <a:srgbClr val="FFFFFF"/>
                    </a:solidFill>
                    <a:latin typeface="+mj-lt"/>
                    <a:ea typeface="思源黑体旧字形 Light" panose="020B0300000000000000" charset="-128"/>
                  </a:rPr>
                  <a:t>04</a:t>
                </a:r>
                <a:endParaRPr lang="en-US" altLang="zh-CN" sz="3600" dirty="0">
                  <a:solidFill>
                    <a:srgbClr val="FFFFFF"/>
                  </a:solidFill>
                  <a:latin typeface="+mj-lt"/>
                  <a:ea typeface="思源黑体旧字形 Light" panose="020B0300000000000000" charset="-128"/>
                </a:endParaRPr>
              </a:p>
            </p:txBody>
          </p:sp>
        </p:grpSp>
      </p:grpSp>
      <p:sp>
        <p:nvSpPr>
          <p:cNvPr id="32" name="TextBox 9">
            <a:extLst>
              <a:ext uri="{FF2B5EF4-FFF2-40B4-BE49-F238E27FC236}">
                <a16:creationId xmlns:a16="http://schemas.microsoft.com/office/drawing/2014/main" xmlns="" id="{FF11A90E-4E60-197F-DCE6-A43776017FDA}"/>
              </a:ext>
            </a:extLst>
          </p:cNvPr>
          <p:cNvSpPr txBox="1"/>
          <p:nvPr/>
        </p:nvSpPr>
        <p:spPr>
          <a:xfrm>
            <a:off x="1" y="-10987"/>
            <a:ext cx="453651" cy="118430"/>
          </a:xfrm>
          <a:prstGeom prst="rect">
            <a:avLst/>
          </a:prstGeom>
          <a:noFill/>
        </p:spPr>
        <p:txBody>
          <a:bodyPr wrap="square" rtlCol="0">
            <a:spAutoFit/>
          </a:bodyPr>
          <a:lstStyle/>
          <a:p>
            <a:pPr>
              <a:lnSpc>
                <a:spcPct val="200000"/>
              </a:lnSpc>
            </a:pPr>
            <a:r>
              <a:rPr lang="en-US" altLang="zh-CN" sz="100" dirty="0">
                <a:noFill/>
                <a:latin typeface="微软雅黑" panose="020B0503020204020204" pitchFamily="34" charset="-122"/>
                <a:ea typeface="微软雅黑" panose="020B0503020204020204" pitchFamily="34" charset="-122"/>
              </a:rPr>
              <a:t>PPT</a:t>
            </a:r>
            <a:r>
              <a:rPr lang="zh-CN" altLang="en-US" sz="100" dirty="0">
                <a:noFill/>
                <a:latin typeface="微软雅黑" panose="020B0503020204020204" pitchFamily="34" charset="-122"/>
                <a:ea typeface="微软雅黑" panose="020B0503020204020204" pitchFamily="34" charset="-122"/>
              </a:rPr>
              <a:t>下载 </a:t>
            </a:r>
            <a:r>
              <a:rPr lang="en-US" altLang="zh-CN" sz="100" dirty="0">
                <a:noFill/>
                <a:latin typeface="微软雅黑" panose="020B0503020204020204" pitchFamily="34" charset="-122"/>
                <a:ea typeface="微软雅黑" panose="020B0503020204020204" pitchFamily="34" charset="-122"/>
              </a:rPr>
              <a:t>http://www.1ppt.com/xiazai/</a:t>
            </a:r>
          </a:p>
        </p:txBody>
      </p:sp>
    </p:spTree>
    <p:custDataLst>
      <p:tags r:id="rId1"/>
    </p:custDataLst>
  </p:cSld>
  <p:clrMapOvr>
    <a:masterClrMapping/>
  </p:clrMapOvr>
  <p:transition advTm="2000">
    <p:wheel spokes="2"/>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图形"/>
          <p:cNvGrpSpPr/>
          <p:nvPr/>
        </p:nvGrpSpPr>
        <p:grpSpPr>
          <a:xfrm>
            <a:off x="624205" y="1637666"/>
            <a:ext cx="11460480" cy="4208145"/>
            <a:chOff x="983" y="2579"/>
            <a:chExt cx="18048" cy="6627"/>
          </a:xfrm>
        </p:grpSpPr>
        <p:sp>
          <p:nvSpPr>
            <p:cNvPr id="4" name="图形"/>
            <p:cNvSpPr/>
            <p:nvPr>
              <p:custDataLst>
                <p:tags r:id="rId2"/>
              </p:custDataLst>
            </p:nvPr>
          </p:nvSpPr>
          <p:spPr>
            <a:xfrm>
              <a:off x="4341" y="2579"/>
              <a:ext cx="2679" cy="814"/>
            </a:xfrm>
            <a:prstGeom prst="roundRect">
              <a:avLst>
                <a:gd name="adj" fmla="val 50000"/>
              </a:avLst>
            </a:pr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5" name="图形"/>
            <p:cNvSpPr/>
            <p:nvPr>
              <p:custDataLst>
                <p:tags r:id="rId3"/>
              </p:custDataLst>
            </p:nvPr>
          </p:nvSpPr>
          <p:spPr>
            <a:xfrm>
              <a:off x="6227" y="2603"/>
              <a:ext cx="770" cy="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6" name="图形"/>
            <p:cNvSpPr>
              <a:spLocks noEditPoints="1"/>
            </p:cNvSpPr>
            <p:nvPr>
              <p:custDataLst>
                <p:tags r:id="rId4"/>
              </p:custDataLst>
            </p:nvPr>
          </p:nvSpPr>
          <p:spPr bwMode="auto">
            <a:xfrm>
              <a:off x="6417" y="2779"/>
              <a:ext cx="426" cy="377"/>
            </a:xfrm>
            <a:custGeom>
              <a:avLst/>
              <a:gdLst>
                <a:gd name="T0" fmla="*/ 206 w 209"/>
                <a:gd name="T1" fmla="*/ 80 h 185"/>
                <a:gd name="T2" fmla="*/ 110 w 209"/>
                <a:gd name="T3" fmla="*/ 1 h 185"/>
                <a:gd name="T4" fmla="*/ 105 w 209"/>
                <a:gd name="T5" fmla="*/ 0 h 185"/>
                <a:gd name="T6" fmla="*/ 100 w 209"/>
                <a:gd name="T7" fmla="*/ 1 h 185"/>
                <a:gd name="T8" fmla="*/ 3 w 209"/>
                <a:gd name="T9" fmla="*/ 80 h 185"/>
                <a:gd name="T10" fmla="*/ 3 w 209"/>
                <a:gd name="T11" fmla="*/ 89 h 185"/>
                <a:gd name="T12" fmla="*/ 14 w 209"/>
                <a:gd name="T13" fmla="*/ 101 h 185"/>
                <a:gd name="T14" fmla="*/ 24 w 209"/>
                <a:gd name="T15" fmla="*/ 101 h 185"/>
                <a:gd name="T16" fmla="*/ 105 w 209"/>
                <a:gd name="T17" fmla="*/ 35 h 185"/>
                <a:gd name="T18" fmla="*/ 186 w 209"/>
                <a:gd name="T19" fmla="*/ 101 h 185"/>
                <a:gd name="T20" fmla="*/ 195 w 209"/>
                <a:gd name="T21" fmla="*/ 101 h 185"/>
                <a:gd name="T22" fmla="*/ 207 w 209"/>
                <a:gd name="T23" fmla="*/ 89 h 185"/>
                <a:gd name="T24" fmla="*/ 206 w 209"/>
                <a:gd name="T25" fmla="*/ 80 h 185"/>
                <a:gd name="T26" fmla="*/ 66 w 209"/>
                <a:gd name="T27" fmla="*/ 2 h 185"/>
                <a:gd name="T28" fmla="*/ 38 w 209"/>
                <a:gd name="T29" fmla="*/ 2 h 185"/>
                <a:gd name="T30" fmla="*/ 38 w 209"/>
                <a:gd name="T31" fmla="*/ 43 h 185"/>
                <a:gd name="T32" fmla="*/ 66 w 209"/>
                <a:gd name="T33" fmla="*/ 20 h 185"/>
                <a:gd name="T34" fmla="*/ 66 w 209"/>
                <a:gd name="T35" fmla="*/ 2 h 185"/>
                <a:gd name="T36" fmla="*/ 31 w 209"/>
                <a:gd name="T37" fmla="*/ 106 h 185"/>
                <a:gd name="T38" fmla="*/ 31 w 209"/>
                <a:gd name="T39" fmla="*/ 185 h 185"/>
                <a:gd name="T40" fmla="*/ 83 w 209"/>
                <a:gd name="T41" fmla="*/ 185 h 185"/>
                <a:gd name="T42" fmla="*/ 83 w 209"/>
                <a:gd name="T43" fmla="*/ 120 h 185"/>
                <a:gd name="T44" fmla="*/ 127 w 209"/>
                <a:gd name="T45" fmla="*/ 120 h 185"/>
                <a:gd name="T46" fmla="*/ 127 w 209"/>
                <a:gd name="T47" fmla="*/ 185 h 185"/>
                <a:gd name="T48" fmla="*/ 180 w 209"/>
                <a:gd name="T49" fmla="*/ 185 h 185"/>
                <a:gd name="T50" fmla="*/ 180 w 209"/>
                <a:gd name="T51" fmla="*/ 106 h 185"/>
                <a:gd name="T52" fmla="*/ 117 w 209"/>
                <a:gd name="T53" fmla="*/ 54 h 185"/>
                <a:gd name="T54" fmla="*/ 105 w 209"/>
                <a:gd name="T55" fmla="*/ 50 h 185"/>
                <a:gd name="T56" fmla="*/ 94 w 209"/>
                <a:gd name="T57" fmla="*/ 54 h 185"/>
                <a:gd name="T58" fmla="*/ 31 w 209"/>
                <a:gd name="T59" fmla="*/ 10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9" h="185">
                  <a:moveTo>
                    <a:pt x="206" y="80"/>
                  </a:moveTo>
                  <a:cubicBezTo>
                    <a:pt x="110" y="1"/>
                    <a:pt x="110" y="1"/>
                    <a:pt x="110" y="1"/>
                  </a:cubicBezTo>
                  <a:cubicBezTo>
                    <a:pt x="108" y="0"/>
                    <a:pt x="107" y="0"/>
                    <a:pt x="105" y="0"/>
                  </a:cubicBezTo>
                  <a:cubicBezTo>
                    <a:pt x="103" y="0"/>
                    <a:pt x="101" y="0"/>
                    <a:pt x="100" y="1"/>
                  </a:cubicBezTo>
                  <a:cubicBezTo>
                    <a:pt x="3" y="80"/>
                    <a:pt x="3" y="80"/>
                    <a:pt x="3" y="80"/>
                  </a:cubicBezTo>
                  <a:cubicBezTo>
                    <a:pt x="1" y="82"/>
                    <a:pt x="0" y="86"/>
                    <a:pt x="3" y="89"/>
                  </a:cubicBezTo>
                  <a:cubicBezTo>
                    <a:pt x="14" y="101"/>
                    <a:pt x="14" y="101"/>
                    <a:pt x="14" y="101"/>
                  </a:cubicBezTo>
                  <a:cubicBezTo>
                    <a:pt x="17" y="103"/>
                    <a:pt x="21" y="103"/>
                    <a:pt x="24" y="101"/>
                  </a:cubicBezTo>
                  <a:cubicBezTo>
                    <a:pt x="105" y="35"/>
                    <a:pt x="105" y="35"/>
                    <a:pt x="105" y="35"/>
                  </a:cubicBezTo>
                  <a:cubicBezTo>
                    <a:pt x="186" y="101"/>
                    <a:pt x="186" y="101"/>
                    <a:pt x="186" y="101"/>
                  </a:cubicBezTo>
                  <a:cubicBezTo>
                    <a:pt x="189" y="103"/>
                    <a:pt x="193" y="103"/>
                    <a:pt x="195" y="101"/>
                  </a:cubicBezTo>
                  <a:cubicBezTo>
                    <a:pt x="207" y="89"/>
                    <a:pt x="207" y="89"/>
                    <a:pt x="207" y="89"/>
                  </a:cubicBezTo>
                  <a:cubicBezTo>
                    <a:pt x="209" y="86"/>
                    <a:pt x="209" y="82"/>
                    <a:pt x="206" y="80"/>
                  </a:cubicBezTo>
                  <a:close/>
                  <a:moveTo>
                    <a:pt x="66" y="2"/>
                  </a:moveTo>
                  <a:cubicBezTo>
                    <a:pt x="38" y="2"/>
                    <a:pt x="38" y="2"/>
                    <a:pt x="38" y="2"/>
                  </a:cubicBezTo>
                  <a:cubicBezTo>
                    <a:pt x="38" y="43"/>
                    <a:pt x="38" y="43"/>
                    <a:pt x="38" y="43"/>
                  </a:cubicBezTo>
                  <a:cubicBezTo>
                    <a:pt x="66" y="20"/>
                    <a:pt x="66" y="20"/>
                    <a:pt x="66" y="20"/>
                  </a:cubicBezTo>
                  <a:cubicBezTo>
                    <a:pt x="66" y="2"/>
                    <a:pt x="66" y="2"/>
                    <a:pt x="66" y="2"/>
                  </a:cubicBezTo>
                  <a:close/>
                  <a:moveTo>
                    <a:pt x="31" y="106"/>
                  </a:moveTo>
                  <a:cubicBezTo>
                    <a:pt x="31" y="185"/>
                    <a:pt x="31" y="185"/>
                    <a:pt x="31" y="185"/>
                  </a:cubicBezTo>
                  <a:cubicBezTo>
                    <a:pt x="83" y="185"/>
                    <a:pt x="83" y="185"/>
                    <a:pt x="83" y="185"/>
                  </a:cubicBezTo>
                  <a:cubicBezTo>
                    <a:pt x="83" y="120"/>
                    <a:pt x="83" y="120"/>
                    <a:pt x="83" y="120"/>
                  </a:cubicBezTo>
                  <a:cubicBezTo>
                    <a:pt x="127" y="120"/>
                    <a:pt x="127" y="120"/>
                    <a:pt x="127" y="120"/>
                  </a:cubicBezTo>
                  <a:cubicBezTo>
                    <a:pt x="127" y="185"/>
                    <a:pt x="127" y="185"/>
                    <a:pt x="127" y="185"/>
                  </a:cubicBezTo>
                  <a:cubicBezTo>
                    <a:pt x="180" y="185"/>
                    <a:pt x="180" y="185"/>
                    <a:pt x="180" y="185"/>
                  </a:cubicBezTo>
                  <a:cubicBezTo>
                    <a:pt x="180" y="106"/>
                    <a:pt x="180" y="106"/>
                    <a:pt x="180" y="106"/>
                  </a:cubicBezTo>
                  <a:cubicBezTo>
                    <a:pt x="117" y="54"/>
                    <a:pt x="117" y="54"/>
                    <a:pt x="117" y="54"/>
                  </a:cubicBezTo>
                  <a:cubicBezTo>
                    <a:pt x="113" y="51"/>
                    <a:pt x="109" y="50"/>
                    <a:pt x="105" y="50"/>
                  </a:cubicBezTo>
                  <a:cubicBezTo>
                    <a:pt x="101" y="50"/>
                    <a:pt x="97" y="51"/>
                    <a:pt x="94" y="54"/>
                  </a:cubicBezTo>
                  <a:cubicBezTo>
                    <a:pt x="31" y="106"/>
                    <a:pt x="31" y="106"/>
                    <a:pt x="31" y="106"/>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595959"/>
                </a:solidFill>
                <a:effectLst/>
                <a:uLnTx/>
                <a:uFillTx/>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7" name="图形"/>
            <p:cNvSpPr txBox="1"/>
            <p:nvPr>
              <p:custDataLst>
                <p:tags r:id="rId5"/>
              </p:custDataLst>
            </p:nvPr>
          </p:nvSpPr>
          <p:spPr>
            <a:xfrm>
              <a:off x="2493" y="3481"/>
              <a:ext cx="4528" cy="839"/>
            </a:xfrm>
            <a:prstGeom prst="rect">
              <a:avLst/>
            </a:prstGeom>
            <a:noFill/>
          </p:spPr>
          <p:txBody>
            <a:bodyPr wrap="square" rtlCol="0">
              <a:spAutoFit/>
            </a:bodyPr>
            <a:lstStyle/>
            <a:p>
              <a:pPr algn="r">
                <a:lnSpc>
                  <a:spcPct val="130000"/>
                </a:lnSpc>
              </a:pPr>
              <a:r>
                <a:rPr lang="zh-CN" altLang="en-US" sz="11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a:t>
              </a:r>
              <a:endParaRPr kumimoji="1" lang="en-US" altLang="zh-CN" sz="1100" dirty="0">
                <a:solidFill>
                  <a:schemeClr val="tx1">
                    <a:lumMod val="50000"/>
                    <a:lumOff val="50000"/>
                  </a:schemeClr>
                </a:solidFill>
                <a:latin typeface="+mn-ea"/>
                <a:cs typeface="+mn-ea"/>
                <a:sym typeface="+mn-lt"/>
              </a:endParaRPr>
            </a:p>
          </p:txBody>
        </p:sp>
        <p:sp>
          <p:nvSpPr>
            <p:cNvPr id="8" name="图形"/>
            <p:cNvSpPr/>
            <p:nvPr>
              <p:custDataLst>
                <p:tags r:id="rId6"/>
              </p:custDataLst>
            </p:nvPr>
          </p:nvSpPr>
          <p:spPr>
            <a:xfrm>
              <a:off x="4341" y="7466"/>
              <a:ext cx="2679" cy="814"/>
            </a:xfrm>
            <a:prstGeom prst="roundRect">
              <a:avLst>
                <a:gd name="adj" fmla="val 50000"/>
              </a:avLst>
            </a:pr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9" name="图形"/>
            <p:cNvSpPr/>
            <p:nvPr>
              <p:custDataLst>
                <p:tags r:id="rId7"/>
              </p:custDataLst>
            </p:nvPr>
          </p:nvSpPr>
          <p:spPr>
            <a:xfrm>
              <a:off x="6227" y="7489"/>
              <a:ext cx="770" cy="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10" name="图形"/>
            <p:cNvSpPr txBox="1"/>
            <p:nvPr>
              <p:custDataLst>
                <p:tags r:id="rId8"/>
              </p:custDataLst>
            </p:nvPr>
          </p:nvSpPr>
          <p:spPr>
            <a:xfrm>
              <a:off x="2493" y="8367"/>
              <a:ext cx="4528" cy="839"/>
            </a:xfrm>
            <a:prstGeom prst="rect">
              <a:avLst/>
            </a:prstGeom>
            <a:noFill/>
          </p:spPr>
          <p:txBody>
            <a:bodyPr wrap="square" rtlCol="0">
              <a:spAutoFit/>
            </a:bodyPr>
            <a:lstStyle/>
            <a:p>
              <a:pPr algn="r">
                <a:lnSpc>
                  <a:spcPct val="130000"/>
                </a:lnSpc>
              </a:pPr>
              <a:r>
                <a:rPr lang="zh-CN" altLang="en-US" sz="11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a:t>
              </a:r>
              <a:endParaRPr kumimoji="1" lang="en-US" altLang="zh-CN" sz="1100" dirty="0">
                <a:solidFill>
                  <a:schemeClr val="tx1">
                    <a:lumMod val="50000"/>
                    <a:lumOff val="50000"/>
                  </a:schemeClr>
                </a:solidFill>
                <a:latin typeface="+mn-ea"/>
                <a:cs typeface="+mn-ea"/>
                <a:sym typeface="+mn-lt"/>
              </a:endParaRPr>
            </a:p>
          </p:txBody>
        </p:sp>
        <p:sp>
          <p:nvSpPr>
            <p:cNvPr id="11" name="图形"/>
            <p:cNvSpPr/>
            <p:nvPr>
              <p:custDataLst>
                <p:tags r:id="rId9"/>
              </p:custDataLst>
            </p:nvPr>
          </p:nvSpPr>
          <p:spPr>
            <a:xfrm>
              <a:off x="2832" y="5019"/>
              <a:ext cx="2679" cy="814"/>
            </a:xfrm>
            <a:prstGeom prst="roundRect">
              <a:avLst>
                <a:gd name="adj" fmla="val 50000"/>
              </a:avLst>
            </a:pr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12" name="图形"/>
            <p:cNvSpPr/>
            <p:nvPr>
              <p:custDataLst>
                <p:tags r:id="rId10"/>
              </p:custDataLst>
            </p:nvPr>
          </p:nvSpPr>
          <p:spPr>
            <a:xfrm>
              <a:off x="4717" y="5042"/>
              <a:ext cx="770" cy="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13" name="图形"/>
            <p:cNvSpPr txBox="1"/>
            <p:nvPr>
              <p:custDataLst>
                <p:tags r:id="rId11"/>
              </p:custDataLst>
            </p:nvPr>
          </p:nvSpPr>
          <p:spPr>
            <a:xfrm>
              <a:off x="983" y="5920"/>
              <a:ext cx="4528" cy="839"/>
            </a:xfrm>
            <a:prstGeom prst="rect">
              <a:avLst/>
            </a:prstGeom>
            <a:noFill/>
          </p:spPr>
          <p:txBody>
            <a:bodyPr wrap="square" rtlCol="0">
              <a:spAutoFit/>
            </a:bodyPr>
            <a:lstStyle/>
            <a:p>
              <a:pPr algn="r">
                <a:lnSpc>
                  <a:spcPct val="130000"/>
                </a:lnSpc>
              </a:pPr>
              <a:r>
                <a:rPr lang="zh-CN" altLang="en-US" sz="11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a:t>
              </a:r>
              <a:endParaRPr kumimoji="1" lang="en-US" altLang="zh-CN" sz="1100" dirty="0">
                <a:solidFill>
                  <a:schemeClr val="tx1">
                    <a:lumMod val="50000"/>
                    <a:lumOff val="50000"/>
                  </a:schemeClr>
                </a:solidFill>
                <a:latin typeface="+mn-ea"/>
                <a:cs typeface="+mn-ea"/>
                <a:sym typeface="+mn-lt"/>
              </a:endParaRPr>
            </a:p>
          </p:txBody>
        </p:sp>
        <p:sp>
          <p:nvSpPr>
            <p:cNvPr id="14" name="图形"/>
            <p:cNvSpPr>
              <a:spLocks noEditPoints="1"/>
            </p:cNvSpPr>
            <p:nvPr>
              <p:custDataLst>
                <p:tags r:id="rId12"/>
              </p:custDataLst>
            </p:nvPr>
          </p:nvSpPr>
          <p:spPr bwMode="auto">
            <a:xfrm>
              <a:off x="4973" y="5215"/>
              <a:ext cx="379" cy="394"/>
            </a:xfrm>
            <a:custGeom>
              <a:avLst/>
              <a:gdLst>
                <a:gd name="T0" fmla="*/ 27 w 196"/>
                <a:gd name="T1" fmla="*/ 0 h 204"/>
                <a:gd name="T2" fmla="*/ 102 w 196"/>
                <a:gd name="T3" fmla="*/ 0 h 204"/>
                <a:gd name="T4" fmla="*/ 129 w 196"/>
                <a:gd name="T5" fmla="*/ 27 h 204"/>
                <a:gd name="T6" fmla="*/ 129 w 196"/>
                <a:gd name="T7" fmla="*/ 33 h 204"/>
                <a:gd name="T8" fmla="*/ 111 w 196"/>
                <a:gd name="T9" fmla="*/ 38 h 204"/>
                <a:gd name="T10" fmla="*/ 100 w 196"/>
                <a:gd name="T11" fmla="*/ 24 h 204"/>
                <a:gd name="T12" fmla="*/ 30 w 196"/>
                <a:gd name="T13" fmla="*/ 24 h 204"/>
                <a:gd name="T14" fmla="*/ 18 w 196"/>
                <a:gd name="T15" fmla="*/ 36 h 204"/>
                <a:gd name="T16" fmla="*/ 18 w 196"/>
                <a:gd name="T17" fmla="*/ 151 h 204"/>
                <a:gd name="T18" fmla="*/ 30 w 196"/>
                <a:gd name="T19" fmla="*/ 162 h 204"/>
                <a:gd name="T20" fmla="*/ 100 w 196"/>
                <a:gd name="T21" fmla="*/ 162 h 204"/>
                <a:gd name="T22" fmla="*/ 111 w 196"/>
                <a:gd name="T23" fmla="*/ 152 h 204"/>
                <a:gd name="T24" fmla="*/ 111 w 196"/>
                <a:gd name="T25" fmla="*/ 149 h 204"/>
                <a:gd name="T26" fmla="*/ 129 w 196"/>
                <a:gd name="T27" fmla="*/ 145 h 204"/>
                <a:gd name="T28" fmla="*/ 129 w 196"/>
                <a:gd name="T29" fmla="*/ 178 h 204"/>
                <a:gd name="T30" fmla="*/ 102 w 196"/>
                <a:gd name="T31" fmla="*/ 204 h 204"/>
                <a:gd name="T32" fmla="*/ 27 w 196"/>
                <a:gd name="T33" fmla="*/ 204 h 204"/>
                <a:gd name="T34" fmla="*/ 0 w 196"/>
                <a:gd name="T35" fmla="*/ 178 h 204"/>
                <a:gd name="T36" fmla="*/ 0 w 196"/>
                <a:gd name="T37" fmla="*/ 27 h 204"/>
                <a:gd name="T38" fmla="*/ 27 w 196"/>
                <a:gd name="T39" fmla="*/ 0 h 204"/>
                <a:gd name="T40" fmla="*/ 64 w 196"/>
                <a:gd name="T41" fmla="*/ 62 h 204"/>
                <a:gd name="T42" fmla="*/ 167 w 196"/>
                <a:gd name="T43" fmla="*/ 33 h 204"/>
                <a:gd name="T44" fmla="*/ 173 w 196"/>
                <a:gd name="T45" fmla="*/ 31 h 204"/>
                <a:gd name="T46" fmla="*/ 174 w 196"/>
                <a:gd name="T47" fmla="*/ 37 h 204"/>
                <a:gd name="T48" fmla="*/ 194 w 196"/>
                <a:gd name="T49" fmla="*/ 109 h 204"/>
                <a:gd name="T50" fmla="*/ 196 w 196"/>
                <a:gd name="T51" fmla="*/ 115 h 204"/>
                <a:gd name="T52" fmla="*/ 190 w 196"/>
                <a:gd name="T53" fmla="*/ 117 h 204"/>
                <a:gd name="T54" fmla="*/ 87 w 196"/>
                <a:gd name="T55" fmla="*/ 146 h 204"/>
                <a:gd name="T56" fmla="*/ 81 w 196"/>
                <a:gd name="T57" fmla="*/ 147 h 204"/>
                <a:gd name="T58" fmla="*/ 80 w 196"/>
                <a:gd name="T59" fmla="*/ 142 h 204"/>
                <a:gd name="T60" fmla="*/ 59 w 196"/>
                <a:gd name="T61" fmla="*/ 69 h 204"/>
                <a:gd name="T62" fmla="*/ 58 w 196"/>
                <a:gd name="T63" fmla="*/ 64 h 204"/>
                <a:gd name="T64" fmla="*/ 64 w 196"/>
                <a:gd name="T65" fmla="*/ 62 h 204"/>
                <a:gd name="T66" fmla="*/ 82 w 196"/>
                <a:gd name="T67" fmla="*/ 69 h 204"/>
                <a:gd name="T68" fmla="*/ 127 w 196"/>
                <a:gd name="T69" fmla="*/ 90 h 204"/>
                <a:gd name="T70" fmla="*/ 154 w 196"/>
                <a:gd name="T71" fmla="*/ 49 h 204"/>
                <a:gd name="T72" fmla="*/ 82 w 196"/>
                <a:gd name="T73" fmla="*/ 69 h 204"/>
                <a:gd name="T74" fmla="*/ 166 w 196"/>
                <a:gd name="T75" fmla="*/ 53 h 204"/>
                <a:gd name="T76" fmla="*/ 134 w 196"/>
                <a:gd name="T77" fmla="*/ 101 h 204"/>
                <a:gd name="T78" fmla="*/ 132 w 196"/>
                <a:gd name="T79" fmla="*/ 106 h 204"/>
                <a:gd name="T80" fmla="*/ 127 w 196"/>
                <a:gd name="T81" fmla="*/ 103 h 204"/>
                <a:gd name="T82" fmla="*/ 75 w 196"/>
                <a:gd name="T83" fmla="*/ 79 h 204"/>
                <a:gd name="T84" fmla="*/ 90 w 196"/>
                <a:gd name="T85" fmla="*/ 132 h 204"/>
                <a:gd name="T86" fmla="*/ 181 w 196"/>
                <a:gd name="T87" fmla="*/ 107 h 204"/>
                <a:gd name="T88" fmla="*/ 166 w 196"/>
                <a:gd name="T89" fmla="*/ 53 h 204"/>
                <a:gd name="T90" fmla="*/ 64 w 196"/>
                <a:gd name="T91" fmla="*/ 173 h 204"/>
                <a:gd name="T92" fmla="*/ 75 w 196"/>
                <a:gd name="T93" fmla="*/ 183 h 204"/>
                <a:gd name="T94" fmla="*/ 64 w 196"/>
                <a:gd name="T95" fmla="*/ 194 h 204"/>
                <a:gd name="T96" fmla="*/ 54 w 196"/>
                <a:gd name="T97" fmla="*/ 183 h 204"/>
                <a:gd name="T98" fmla="*/ 64 w 196"/>
                <a:gd name="T99" fmla="*/ 173 h 204"/>
                <a:gd name="T100" fmla="*/ 50 w 196"/>
                <a:gd name="T101" fmla="*/ 9 h 204"/>
                <a:gd name="T102" fmla="*/ 79 w 196"/>
                <a:gd name="T103" fmla="*/ 9 h 204"/>
                <a:gd name="T104" fmla="*/ 84 w 196"/>
                <a:gd name="T105" fmla="*/ 12 h 204"/>
                <a:gd name="T106" fmla="*/ 84 w 196"/>
                <a:gd name="T107" fmla="*/ 12 h 204"/>
                <a:gd name="T108" fmla="*/ 79 w 196"/>
                <a:gd name="T109" fmla="*/ 16 h 204"/>
                <a:gd name="T110" fmla="*/ 50 w 196"/>
                <a:gd name="T111" fmla="*/ 16 h 204"/>
                <a:gd name="T112" fmla="*/ 45 w 196"/>
                <a:gd name="T113" fmla="*/ 12 h 204"/>
                <a:gd name="T114" fmla="*/ 45 w 196"/>
                <a:gd name="T115" fmla="*/ 12 h 204"/>
                <a:gd name="T116" fmla="*/ 50 w 196"/>
                <a:gd name="T117" fmla="*/ 9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 h="204">
                  <a:moveTo>
                    <a:pt x="27" y="0"/>
                  </a:moveTo>
                  <a:cubicBezTo>
                    <a:pt x="102" y="0"/>
                    <a:pt x="102" y="0"/>
                    <a:pt x="102" y="0"/>
                  </a:cubicBezTo>
                  <a:cubicBezTo>
                    <a:pt x="117" y="0"/>
                    <a:pt x="129" y="12"/>
                    <a:pt x="129" y="27"/>
                  </a:cubicBezTo>
                  <a:cubicBezTo>
                    <a:pt x="129" y="33"/>
                    <a:pt x="129" y="33"/>
                    <a:pt x="129" y="33"/>
                  </a:cubicBezTo>
                  <a:cubicBezTo>
                    <a:pt x="111" y="38"/>
                    <a:pt x="111" y="38"/>
                    <a:pt x="111" y="38"/>
                  </a:cubicBezTo>
                  <a:cubicBezTo>
                    <a:pt x="111" y="32"/>
                    <a:pt x="106" y="24"/>
                    <a:pt x="100" y="24"/>
                  </a:cubicBezTo>
                  <a:cubicBezTo>
                    <a:pt x="30" y="24"/>
                    <a:pt x="30" y="24"/>
                    <a:pt x="30" y="24"/>
                  </a:cubicBezTo>
                  <a:cubicBezTo>
                    <a:pt x="23" y="24"/>
                    <a:pt x="18" y="29"/>
                    <a:pt x="18" y="36"/>
                  </a:cubicBezTo>
                  <a:cubicBezTo>
                    <a:pt x="18" y="151"/>
                    <a:pt x="18" y="151"/>
                    <a:pt x="18" y="151"/>
                  </a:cubicBezTo>
                  <a:cubicBezTo>
                    <a:pt x="18" y="157"/>
                    <a:pt x="23" y="162"/>
                    <a:pt x="30" y="162"/>
                  </a:cubicBezTo>
                  <a:cubicBezTo>
                    <a:pt x="100" y="162"/>
                    <a:pt x="100" y="162"/>
                    <a:pt x="100" y="162"/>
                  </a:cubicBezTo>
                  <a:cubicBezTo>
                    <a:pt x="106" y="162"/>
                    <a:pt x="111" y="158"/>
                    <a:pt x="111" y="152"/>
                  </a:cubicBezTo>
                  <a:cubicBezTo>
                    <a:pt x="111" y="149"/>
                    <a:pt x="111" y="149"/>
                    <a:pt x="111" y="149"/>
                  </a:cubicBezTo>
                  <a:cubicBezTo>
                    <a:pt x="129" y="145"/>
                    <a:pt x="129" y="145"/>
                    <a:pt x="129" y="145"/>
                  </a:cubicBezTo>
                  <a:cubicBezTo>
                    <a:pt x="129" y="178"/>
                    <a:pt x="129" y="178"/>
                    <a:pt x="129" y="178"/>
                  </a:cubicBezTo>
                  <a:cubicBezTo>
                    <a:pt x="129" y="192"/>
                    <a:pt x="117" y="204"/>
                    <a:pt x="102" y="204"/>
                  </a:cubicBezTo>
                  <a:cubicBezTo>
                    <a:pt x="27" y="204"/>
                    <a:pt x="27" y="204"/>
                    <a:pt x="27" y="204"/>
                  </a:cubicBezTo>
                  <a:cubicBezTo>
                    <a:pt x="12" y="204"/>
                    <a:pt x="0" y="192"/>
                    <a:pt x="0" y="178"/>
                  </a:cubicBezTo>
                  <a:cubicBezTo>
                    <a:pt x="0" y="27"/>
                    <a:pt x="0" y="27"/>
                    <a:pt x="0" y="27"/>
                  </a:cubicBezTo>
                  <a:cubicBezTo>
                    <a:pt x="0" y="12"/>
                    <a:pt x="12" y="0"/>
                    <a:pt x="27" y="0"/>
                  </a:cubicBezTo>
                  <a:close/>
                  <a:moveTo>
                    <a:pt x="64" y="62"/>
                  </a:moveTo>
                  <a:cubicBezTo>
                    <a:pt x="167" y="33"/>
                    <a:pt x="167" y="33"/>
                    <a:pt x="167" y="33"/>
                  </a:cubicBezTo>
                  <a:cubicBezTo>
                    <a:pt x="173" y="31"/>
                    <a:pt x="173" y="31"/>
                    <a:pt x="173" y="31"/>
                  </a:cubicBezTo>
                  <a:cubicBezTo>
                    <a:pt x="174" y="37"/>
                    <a:pt x="174" y="37"/>
                    <a:pt x="174" y="37"/>
                  </a:cubicBezTo>
                  <a:cubicBezTo>
                    <a:pt x="194" y="109"/>
                    <a:pt x="194" y="109"/>
                    <a:pt x="194" y="109"/>
                  </a:cubicBezTo>
                  <a:cubicBezTo>
                    <a:pt x="196" y="115"/>
                    <a:pt x="196" y="115"/>
                    <a:pt x="196" y="115"/>
                  </a:cubicBezTo>
                  <a:cubicBezTo>
                    <a:pt x="190" y="117"/>
                    <a:pt x="190" y="117"/>
                    <a:pt x="190" y="117"/>
                  </a:cubicBezTo>
                  <a:cubicBezTo>
                    <a:pt x="87" y="146"/>
                    <a:pt x="87" y="146"/>
                    <a:pt x="87" y="146"/>
                  </a:cubicBezTo>
                  <a:cubicBezTo>
                    <a:pt x="81" y="147"/>
                    <a:pt x="81" y="147"/>
                    <a:pt x="81" y="147"/>
                  </a:cubicBezTo>
                  <a:cubicBezTo>
                    <a:pt x="80" y="142"/>
                    <a:pt x="80" y="142"/>
                    <a:pt x="80" y="142"/>
                  </a:cubicBezTo>
                  <a:cubicBezTo>
                    <a:pt x="59" y="69"/>
                    <a:pt x="59" y="69"/>
                    <a:pt x="59" y="69"/>
                  </a:cubicBezTo>
                  <a:cubicBezTo>
                    <a:pt x="58" y="64"/>
                    <a:pt x="58" y="64"/>
                    <a:pt x="58" y="64"/>
                  </a:cubicBezTo>
                  <a:cubicBezTo>
                    <a:pt x="64" y="62"/>
                    <a:pt x="64" y="62"/>
                    <a:pt x="64" y="62"/>
                  </a:cubicBezTo>
                  <a:close/>
                  <a:moveTo>
                    <a:pt x="82" y="69"/>
                  </a:moveTo>
                  <a:cubicBezTo>
                    <a:pt x="127" y="90"/>
                    <a:pt x="127" y="90"/>
                    <a:pt x="127" y="90"/>
                  </a:cubicBezTo>
                  <a:cubicBezTo>
                    <a:pt x="154" y="49"/>
                    <a:pt x="154" y="49"/>
                    <a:pt x="154" y="49"/>
                  </a:cubicBezTo>
                  <a:cubicBezTo>
                    <a:pt x="82" y="69"/>
                    <a:pt x="82" y="69"/>
                    <a:pt x="82" y="69"/>
                  </a:cubicBezTo>
                  <a:close/>
                  <a:moveTo>
                    <a:pt x="166" y="53"/>
                  </a:moveTo>
                  <a:cubicBezTo>
                    <a:pt x="134" y="101"/>
                    <a:pt x="134" y="101"/>
                    <a:pt x="134" y="101"/>
                  </a:cubicBezTo>
                  <a:cubicBezTo>
                    <a:pt x="132" y="106"/>
                    <a:pt x="132" y="106"/>
                    <a:pt x="132" y="106"/>
                  </a:cubicBezTo>
                  <a:cubicBezTo>
                    <a:pt x="127" y="103"/>
                    <a:pt x="127" y="103"/>
                    <a:pt x="127" y="103"/>
                  </a:cubicBezTo>
                  <a:cubicBezTo>
                    <a:pt x="75" y="79"/>
                    <a:pt x="75" y="79"/>
                    <a:pt x="75" y="79"/>
                  </a:cubicBezTo>
                  <a:cubicBezTo>
                    <a:pt x="90" y="132"/>
                    <a:pt x="90" y="132"/>
                    <a:pt x="90" y="132"/>
                  </a:cubicBezTo>
                  <a:cubicBezTo>
                    <a:pt x="181" y="107"/>
                    <a:pt x="181" y="107"/>
                    <a:pt x="181" y="107"/>
                  </a:cubicBezTo>
                  <a:cubicBezTo>
                    <a:pt x="166" y="53"/>
                    <a:pt x="166" y="53"/>
                    <a:pt x="166" y="53"/>
                  </a:cubicBezTo>
                  <a:close/>
                  <a:moveTo>
                    <a:pt x="64" y="173"/>
                  </a:moveTo>
                  <a:cubicBezTo>
                    <a:pt x="70" y="173"/>
                    <a:pt x="75" y="177"/>
                    <a:pt x="75" y="183"/>
                  </a:cubicBezTo>
                  <a:cubicBezTo>
                    <a:pt x="75" y="189"/>
                    <a:pt x="70" y="194"/>
                    <a:pt x="64" y="194"/>
                  </a:cubicBezTo>
                  <a:cubicBezTo>
                    <a:pt x="59" y="194"/>
                    <a:pt x="54" y="189"/>
                    <a:pt x="54" y="183"/>
                  </a:cubicBezTo>
                  <a:cubicBezTo>
                    <a:pt x="54" y="177"/>
                    <a:pt x="59" y="173"/>
                    <a:pt x="64" y="173"/>
                  </a:cubicBezTo>
                  <a:close/>
                  <a:moveTo>
                    <a:pt x="50" y="9"/>
                  </a:moveTo>
                  <a:cubicBezTo>
                    <a:pt x="79" y="9"/>
                    <a:pt x="79" y="9"/>
                    <a:pt x="79" y="9"/>
                  </a:cubicBezTo>
                  <a:cubicBezTo>
                    <a:pt x="82" y="9"/>
                    <a:pt x="84" y="10"/>
                    <a:pt x="84" y="12"/>
                  </a:cubicBezTo>
                  <a:cubicBezTo>
                    <a:pt x="84" y="12"/>
                    <a:pt x="84" y="12"/>
                    <a:pt x="84" y="12"/>
                  </a:cubicBezTo>
                  <a:cubicBezTo>
                    <a:pt x="84" y="15"/>
                    <a:pt x="82" y="16"/>
                    <a:pt x="79" y="16"/>
                  </a:cubicBezTo>
                  <a:cubicBezTo>
                    <a:pt x="50" y="16"/>
                    <a:pt x="50" y="16"/>
                    <a:pt x="50" y="16"/>
                  </a:cubicBezTo>
                  <a:cubicBezTo>
                    <a:pt x="47" y="16"/>
                    <a:pt x="45" y="15"/>
                    <a:pt x="45" y="12"/>
                  </a:cubicBezTo>
                  <a:cubicBezTo>
                    <a:pt x="45" y="12"/>
                    <a:pt x="45" y="12"/>
                    <a:pt x="45" y="12"/>
                  </a:cubicBezTo>
                  <a:cubicBezTo>
                    <a:pt x="45" y="10"/>
                    <a:pt x="47" y="9"/>
                    <a:pt x="50" y="9"/>
                  </a:cubicBezTo>
                  <a:close/>
                </a:path>
              </a:pathLst>
            </a:custGeom>
            <a:solidFill>
              <a:schemeClr val="accent2"/>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595959"/>
                </a:solidFill>
                <a:effectLst/>
                <a:uLnTx/>
                <a:uFillTx/>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15" name="图形"/>
            <p:cNvSpPr>
              <a:spLocks noEditPoints="1"/>
            </p:cNvSpPr>
            <p:nvPr>
              <p:custDataLst>
                <p:tags r:id="rId13"/>
              </p:custDataLst>
            </p:nvPr>
          </p:nvSpPr>
          <p:spPr bwMode="auto">
            <a:xfrm>
              <a:off x="6417" y="7679"/>
              <a:ext cx="423" cy="374"/>
            </a:xfrm>
            <a:custGeom>
              <a:avLst/>
              <a:gdLst>
                <a:gd name="T0" fmla="*/ 10 w 197"/>
                <a:gd name="T1" fmla="*/ 127 h 175"/>
                <a:gd name="T2" fmla="*/ 0 w 197"/>
                <a:gd name="T3" fmla="*/ 117 h 175"/>
                <a:gd name="T4" fmla="*/ 0 w 197"/>
                <a:gd name="T5" fmla="*/ 80 h 175"/>
                <a:gd name="T6" fmla="*/ 10 w 197"/>
                <a:gd name="T7" fmla="*/ 71 h 175"/>
                <a:gd name="T8" fmla="*/ 188 w 197"/>
                <a:gd name="T9" fmla="*/ 71 h 175"/>
                <a:gd name="T10" fmla="*/ 197 w 197"/>
                <a:gd name="T11" fmla="*/ 80 h 175"/>
                <a:gd name="T12" fmla="*/ 197 w 197"/>
                <a:gd name="T13" fmla="*/ 117 h 175"/>
                <a:gd name="T14" fmla="*/ 188 w 197"/>
                <a:gd name="T15" fmla="*/ 127 h 175"/>
                <a:gd name="T16" fmla="*/ 10 w 197"/>
                <a:gd name="T17" fmla="*/ 127 h 175"/>
                <a:gd name="T18" fmla="*/ 36 w 197"/>
                <a:gd name="T19" fmla="*/ 133 h 175"/>
                <a:gd name="T20" fmla="*/ 36 w 197"/>
                <a:gd name="T21" fmla="*/ 175 h 175"/>
                <a:gd name="T22" fmla="*/ 160 w 197"/>
                <a:gd name="T23" fmla="*/ 175 h 175"/>
                <a:gd name="T24" fmla="*/ 160 w 197"/>
                <a:gd name="T25" fmla="*/ 133 h 175"/>
                <a:gd name="T26" fmla="*/ 36 w 197"/>
                <a:gd name="T27" fmla="*/ 133 h 175"/>
                <a:gd name="T28" fmla="*/ 37 w 197"/>
                <a:gd name="T29" fmla="*/ 64 h 175"/>
                <a:gd name="T30" fmla="*/ 160 w 197"/>
                <a:gd name="T31" fmla="*/ 64 h 175"/>
                <a:gd name="T32" fmla="*/ 160 w 197"/>
                <a:gd name="T33" fmla="*/ 36 h 175"/>
                <a:gd name="T34" fmla="*/ 121 w 197"/>
                <a:gd name="T35" fmla="*/ 36 h 175"/>
                <a:gd name="T36" fmla="*/ 121 w 197"/>
                <a:gd name="T37" fmla="*/ 0 h 175"/>
                <a:gd name="T38" fmla="*/ 37 w 197"/>
                <a:gd name="T39" fmla="*/ 0 h 175"/>
                <a:gd name="T40" fmla="*/ 37 w 197"/>
                <a:gd name="T41" fmla="*/ 64 h 175"/>
                <a:gd name="T42" fmla="*/ 128 w 197"/>
                <a:gd name="T43" fmla="*/ 3 h 175"/>
                <a:gd name="T44" fmla="*/ 128 w 197"/>
                <a:gd name="T45" fmla="*/ 30 h 175"/>
                <a:gd name="T46" fmla="*/ 154 w 197"/>
                <a:gd name="T47" fmla="*/ 30 h 175"/>
                <a:gd name="T48" fmla="*/ 128 w 197"/>
                <a:gd name="T49" fmla="*/ 3 h 175"/>
                <a:gd name="T50" fmla="*/ 183 w 197"/>
                <a:gd name="T51" fmla="*/ 84 h 175"/>
                <a:gd name="T52" fmla="*/ 173 w 197"/>
                <a:gd name="T53" fmla="*/ 84 h 175"/>
                <a:gd name="T54" fmla="*/ 170 w 197"/>
                <a:gd name="T55" fmla="*/ 87 h 175"/>
                <a:gd name="T56" fmla="*/ 170 w 197"/>
                <a:gd name="T57" fmla="*/ 97 h 175"/>
                <a:gd name="T58" fmla="*/ 173 w 197"/>
                <a:gd name="T59" fmla="*/ 100 h 175"/>
                <a:gd name="T60" fmla="*/ 183 w 197"/>
                <a:gd name="T61" fmla="*/ 100 h 175"/>
                <a:gd name="T62" fmla="*/ 186 w 197"/>
                <a:gd name="T63" fmla="*/ 97 h 175"/>
                <a:gd name="T64" fmla="*/ 186 w 197"/>
                <a:gd name="T65" fmla="*/ 87 h 175"/>
                <a:gd name="T66" fmla="*/ 183 w 197"/>
                <a:gd name="T67" fmla="*/ 8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7" h="175">
                  <a:moveTo>
                    <a:pt x="10" y="127"/>
                  </a:moveTo>
                  <a:cubicBezTo>
                    <a:pt x="5" y="127"/>
                    <a:pt x="0" y="122"/>
                    <a:pt x="0" y="117"/>
                  </a:cubicBezTo>
                  <a:cubicBezTo>
                    <a:pt x="0" y="80"/>
                    <a:pt x="0" y="80"/>
                    <a:pt x="0" y="80"/>
                  </a:cubicBezTo>
                  <a:cubicBezTo>
                    <a:pt x="0" y="75"/>
                    <a:pt x="5" y="71"/>
                    <a:pt x="10" y="71"/>
                  </a:cubicBezTo>
                  <a:cubicBezTo>
                    <a:pt x="17" y="71"/>
                    <a:pt x="170" y="71"/>
                    <a:pt x="188" y="71"/>
                  </a:cubicBezTo>
                  <a:cubicBezTo>
                    <a:pt x="193" y="71"/>
                    <a:pt x="197" y="75"/>
                    <a:pt x="197" y="80"/>
                  </a:cubicBezTo>
                  <a:cubicBezTo>
                    <a:pt x="197" y="117"/>
                    <a:pt x="197" y="117"/>
                    <a:pt x="197" y="117"/>
                  </a:cubicBezTo>
                  <a:cubicBezTo>
                    <a:pt x="197" y="122"/>
                    <a:pt x="193" y="127"/>
                    <a:pt x="188" y="127"/>
                  </a:cubicBezTo>
                  <a:cubicBezTo>
                    <a:pt x="181" y="127"/>
                    <a:pt x="16" y="127"/>
                    <a:pt x="10" y="127"/>
                  </a:cubicBezTo>
                  <a:close/>
                  <a:moveTo>
                    <a:pt x="36" y="133"/>
                  </a:moveTo>
                  <a:cubicBezTo>
                    <a:pt x="36" y="175"/>
                    <a:pt x="36" y="175"/>
                    <a:pt x="36" y="175"/>
                  </a:cubicBezTo>
                  <a:cubicBezTo>
                    <a:pt x="160" y="175"/>
                    <a:pt x="160" y="175"/>
                    <a:pt x="160" y="175"/>
                  </a:cubicBezTo>
                  <a:cubicBezTo>
                    <a:pt x="160" y="133"/>
                    <a:pt x="160" y="133"/>
                    <a:pt x="160" y="133"/>
                  </a:cubicBezTo>
                  <a:cubicBezTo>
                    <a:pt x="36" y="133"/>
                    <a:pt x="36" y="133"/>
                    <a:pt x="36" y="133"/>
                  </a:cubicBezTo>
                  <a:close/>
                  <a:moveTo>
                    <a:pt x="37" y="64"/>
                  </a:moveTo>
                  <a:cubicBezTo>
                    <a:pt x="160" y="64"/>
                    <a:pt x="160" y="64"/>
                    <a:pt x="160" y="64"/>
                  </a:cubicBezTo>
                  <a:cubicBezTo>
                    <a:pt x="160" y="36"/>
                    <a:pt x="160" y="36"/>
                    <a:pt x="160" y="36"/>
                  </a:cubicBezTo>
                  <a:cubicBezTo>
                    <a:pt x="121" y="36"/>
                    <a:pt x="121" y="36"/>
                    <a:pt x="121" y="36"/>
                  </a:cubicBezTo>
                  <a:cubicBezTo>
                    <a:pt x="121" y="0"/>
                    <a:pt x="121" y="0"/>
                    <a:pt x="121" y="0"/>
                  </a:cubicBezTo>
                  <a:cubicBezTo>
                    <a:pt x="37" y="0"/>
                    <a:pt x="37" y="0"/>
                    <a:pt x="37" y="0"/>
                  </a:cubicBezTo>
                  <a:cubicBezTo>
                    <a:pt x="37" y="64"/>
                    <a:pt x="37" y="64"/>
                    <a:pt x="37" y="64"/>
                  </a:cubicBezTo>
                  <a:close/>
                  <a:moveTo>
                    <a:pt x="128" y="3"/>
                  </a:moveTo>
                  <a:cubicBezTo>
                    <a:pt x="128" y="30"/>
                    <a:pt x="128" y="30"/>
                    <a:pt x="128" y="30"/>
                  </a:cubicBezTo>
                  <a:cubicBezTo>
                    <a:pt x="154" y="30"/>
                    <a:pt x="154" y="30"/>
                    <a:pt x="154" y="30"/>
                  </a:cubicBezTo>
                  <a:cubicBezTo>
                    <a:pt x="128" y="3"/>
                    <a:pt x="128" y="3"/>
                    <a:pt x="128" y="3"/>
                  </a:cubicBezTo>
                  <a:close/>
                  <a:moveTo>
                    <a:pt x="183" y="84"/>
                  </a:moveTo>
                  <a:cubicBezTo>
                    <a:pt x="173" y="84"/>
                    <a:pt x="173" y="84"/>
                    <a:pt x="173" y="84"/>
                  </a:cubicBezTo>
                  <a:cubicBezTo>
                    <a:pt x="171" y="84"/>
                    <a:pt x="170" y="85"/>
                    <a:pt x="170" y="87"/>
                  </a:cubicBezTo>
                  <a:cubicBezTo>
                    <a:pt x="170" y="97"/>
                    <a:pt x="170" y="97"/>
                    <a:pt x="170" y="97"/>
                  </a:cubicBezTo>
                  <a:cubicBezTo>
                    <a:pt x="170" y="99"/>
                    <a:pt x="171" y="100"/>
                    <a:pt x="173" y="100"/>
                  </a:cubicBezTo>
                  <a:cubicBezTo>
                    <a:pt x="183" y="100"/>
                    <a:pt x="183" y="100"/>
                    <a:pt x="183" y="100"/>
                  </a:cubicBezTo>
                  <a:cubicBezTo>
                    <a:pt x="184" y="100"/>
                    <a:pt x="186" y="99"/>
                    <a:pt x="186" y="97"/>
                  </a:cubicBezTo>
                  <a:cubicBezTo>
                    <a:pt x="186" y="87"/>
                    <a:pt x="186" y="87"/>
                    <a:pt x="186" y="87"/>
                  </a:cubicBezTo>
                  <a:cubicBezTo>
                    <a:pt x="186" y="85"/>
                    <a:pt x="184" y="84"/>
                    <a:pt x="183" y="84"/>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595959"/>
                </a:solidFill>
                <a:effectLst/>
                <a:uLnTx/>
                <a:uFillTx/>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16" name="图形"/>
            <p:cNvSpPr txBox="1"/>
            <p:nvPr>
              <p:custDataLst>
                <p:tags r:id="rId14"/>
              </p:custDataLst>
            </p:nvPr>
          </p:nvSpPr>
          <p:spPr>
            <a:xfrm>
              <a:off x="4605" y="2744"/>
              <a:ext cx="1531" cy="485"/>
            </a:xfrm>
            <a:prstGeom prst="rect">
              <a:avLst/>
            </a:prstGeom>
            <a:noFill/>
          </p:spPr>
          <p:txBody>
            <a:bodyPr wrap="square" rtlCol="0">
              <a:spAutoFit/>
            </a:bodyPr>
            <a:lstStyle/>
            <a:p>
              <a:pPr algn="dist"/>
              <a:r>
                <a:rPr lang="zh-CN" sz="1400" dirty="0">
                  <a:solidFill>
                    <a:schemeClr val="bg1"/>
                  </a:solidFill>
                  <a:latin typeface="思源宋体 CN Heavy" panose="02020900000000000000" charset="-122"/>
                  <a:ea typeface="思源宋体 CN Heavy" panose="02020900000000000000" charset="-122"/>
                  <a:cs typeface="思源黑体旧字形 Light" panose="020B0300000000000000" charset="-128"/>
                  <a:sym typeface="+mn-ea"/>
                </a:rPr>
                <a:t>预设标题</a:t>
              </a:r>
              <a:endParaRPr kumimoji="1" lang="zh-CN" altLang="en-US" sz="1400" dirty="0">
                <a:solidFill>
                  <a:schemeClr val="bg1"/>
                </a:solidFill>
                <a:cs typeface="思源黑体旧字形 Light" panose="020B0300000000000000" charset="-128"/>
              </a:endParaRPr>
            </a:p>
          </p:txBody>
        </p:sp>
        <p:sp>
          <p:nvSpPr>
            <p:cNvPr id="17" name="图形"/>
            <p:cNvSpPr txBox="1"/>
            <p:nvPr>
              <p:custDataLst>
                <p:tags r:id="rId15"/>
              </p:custDataLst>
            </p:nvPr>
          </p:nvSpPr>
          <p:spPr>
            <a:xfrm>
              <a:off x="4605" y="7637"/>
              <a:ext cx="1531" cy="485"/>
            </a:xfrm>
            <a:prstGeom prst="rect">
              <a:avLst/>
            </a:prstGeom>
            <a:noFill/>
          </p:spPr>
          <p:txBody>
            <a:bodyPr wrap="square" rtlCol="0">
              <a:spAutoFit/>
            </a:bodyPr>
            <a:lstStyle/>
            <a:p>
              <a:pPr algn="dist"/>
              <a:r>
                <a:rPr lang="zh-CN" sz="1400" dirty="0">
                  <a:solidFill>
                    <a:schemeClr val="bg1"/>
                  </a:solidFill>
                  <a:latin typeface="思源宋体 CN Heavy" panose="02020900000000000000" charset="-122"/>
                  <a:ea typeface="思源宋体 CN Heavy" panose="02020900000000000000" charset="-122"/>
                  <a:cs typeface="思源黑体旧字形 Light" panose="020B0300000000000000" charset="-128"/>
                  <a:sym typeface="+mn-ea"/>
                </a:rPr>
                <a:t>预设标题</a:t>
              </a:r>
              <a:endParaRPr kumimoji="1" lang="zh-CN" altLang="en-US" sz="1400" dirty="0">
                <a:solidFill>
                  <a:schemeClr val="bg1"/>
                </a:solidFill>
                <a:cs typeface="思源黑体旧字形 Light" panose="020B0300000000000000" charset="-128"/>
              </a:endParaRPr>
            </a:p>
          </p:txBody>
        </p:sp>
        <p:sp>
          <p:nvSpPr>
            <p:cNvPr id="18" name="图形"/>
            <p:cNvSpPr txBox="1"/>
            <p:nvPr>
              <p:custDataLst>
                <p:tags r:id="rId16"/>
              </p:custDataLst>
            </p:nvPr>
          </p:nvSpPr>
          <p:spPr>
            <a:xfrm>
              <a:off x="3132" y="5193"/>
              <a:ext cx="1531" cy="485"/>
            </a:xfrm>
            <a:prstGeom prst="rect">
              <a:avLst/>
            </a:prstGeom>
            <a:noFill/>
          </p:spPr>
          <p:txBody>
            <a:bodyPr wrap="square" rtlCol="0">
              <a:spAutoFit/>
            </a:bodyPr>
            <a:lstStyle/>
            <a:p>
              <a:pPr algn="dist"/>
              <a:r>
                <a:rPr lang="zh-CN" sz="1400" dirty="0">
                  <a:solidFill>
                    <a:schemeClr val="bg1"/>
                  </a:solidFill>
                  <a:latin typeface="思源宋体 CN Heavy" panose="02020900000000000000" charset="-122"/>
                  <a:ea typeface="思源宋体 CN Heavy" panose="02020900000000000000" charset="-122"/>
                  <a:cs typeface="思源黑体旧字形 Light" panose="020B0300000000000000" charset="-128"/>
                  <a:sym typeface="+mn-ea"/>
                </a:rPr>
                <a:t>预设标题</a:t>
              </a:r>
              <a:endParaRPr kumimoji="1" lang="zh-CN" altLang="en-US" sz="1400" dirty="0">
                <a:solidFill>
                  <a:schemeClr val="bg1"/>
                </a:solidFill>
                <a:cs typeface="思源黑体旧字形 Light" panose="020B0300000000000000" charset="-128"/>
              </a:endParaRPr>
            </a:p>
          </p:txBody>
        </p:sp>
        <p:sp>
          <p:nvSpPr>
            <p:cNvPr id="19" name="图形"/>
            <p:cNvSpPr/>
            <p:nvPr>
              <p:custDataLst>
                <p:tags r:id="rId17"/>
              </p:custDataLst>
            </p:nvPr>
          </p:nvSpPr>
          <p:spPr>
            <a:xfrm>
              <a:off x="12823" y="2579"/>
              <a:ext cx="2679" cy="814"/>
            </a:xfrm>
            <a:prstGeom prst="roundRect">
              <a:avLst>
                <a:gd name="adj" fmla="val 50000"/>
              </a:avLst>
            </a:pr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20" name="图形"/>
            <p:cNvSpPr/>
            <p:nvPr>
              <p:custDataLst>
                <p:tags r:id="rId18"/>
              </p:custDataLst>
            </p:nvPr>
          </p:nvSpPr>
          <p:spPr>
            <a:xfrm>
              <a:off x="12849" y="2603"/>
              <a:ext cx="770" cy="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21" name="图形"/>
            <p:cNvSpPr txBox="1"/>
            <p:nvPr>
              <p:custDataLst>
                <p:tags r:id="rId19"/>
              </p:custDataLst>
            </p:nvPr>
          </p:nvSpPr>
          <p:spPr>
            <a:xfrm>
              <a:off x="12786" y="3481"/>
              <a:ext cx="4895" cy="839"/>
            </a:xfrm>
            <a:prstGeom prst="rect">
              <a:avLst/>
            </a:prstGeom>
            <a:noFill/>
          </p:spPr>
          <p:txBody>
            <a:bodyPr wrap="square" rtlCol="0">
              <a:spAutoFit/>
            </a:bodyPr>
            <a:lstStyle/>
            <a:p>
              <a:pPr algn="l">
                <a:lnSpc>
                  <a:spcPct val="130000"/>
                </a:lnSpc>
              </a:pPr>
              <a:r>
                <a:rPr lang="zh-CN" altLang="en-US" sz="11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a:t>
              </a:r>
              <a:endParaRPr kumimoji="1" lang="en-US" altLang="zh-CN" sz="1100" dirty="0">
                <a:solidFill>
                  <a:schemeClr val="tx1">
                    <a:lumMod val="50000"/>
                    <a:lumOff val="50000"/>
                  </a:schemeClr>
                </a:solidFill>
                <a:latin typeface="+mn-ea"/>
                <a:cs typeface="+mn-ea"/>
                <a:sym typeface="+mn-lt"/>
              </a:endParaRPr>
            </a:p>
          </p:txBody>
        </p:sp>
        <p:sp>
          <p:nvSpPr>
            <p:cNvPr id="22" name="图形"/>
            <p:cNvSpPr/>
            <p:nvPr>
              <p:custDataLst>
                <p:tags r:id="rId20"/>
              </p:custDataLst>
            </p:nvPr>
          </p:nvSpPr>
          <p:spPr>
            <a:xfrm>
              <a:off x="12823" y="7466"/>
              <a:ext cx="2679" cy="814"/>
            </a:xfrm>
            <a:prstGeom prst="roundRect">
              <a:avLst>
                <a:gd name="adj" fmla="val 50000"/>
              </a:avLst>
            </a:pr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23" name="图形"/>
            <p:cNvSpPr/>
            <p:nvPr>
              <p:custDataLst>
                <p:tags r:id="rId21"/>
              </p:custDataLst>
            </p:nvPr>
          </p:nvSpPr>
          <p:spPr>
            <a:xfrm>
              <a:off x="12849" y="7489"/>
              <a:ext cx="770" cy="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24" name="图形"/>
            <p:cNvSpPr txBox="1"/>
            <p:nvPr>
              <p:custDataLst>
                <p:tags r:id="rId22"/>
              </p:custDataLst>
            </p:nvPr>
          </p:nvSpPr>
          <p:spPr>
            <a:xfrm>
              <a:off x="12786" y="8367"/>
              <a:ext cx="4895" cy="839"/>
            </a:xfrm>
            <a:prstGeom prst="rect">
              <a:avLst/>
            </a:prstGeom>
            <a:noFill/>
          </p:spPr>
          <p:txBody>
            <a:bodyPr wrap="square" rtlCol="0">
              <a:spAutoFit/>
            </a:bodyPr>
            <a:lstStyle/>
            <a:p>
              <a:pPr algn="l">
                <a:lnSpc>
                  <a:spcPct val="130000"/>
                </a:lnSpc>
              </a:pPr>
              <a:r>
                <a:rPr lang="zh-CN" altLang="en-US" sz="11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a:t>
              </a:r>
              <a:endParaRPr kumimoji="1" lang="en-US" altLang="zh-CN" sz="1100" dirty="0">
                <a:solidFill>
                  <a:schemeClr val="tx1">
                    <a:lumMod val="50000"/>
                    <a:lumOff val="50000"/>
                  </a:schemeClr>
                </a:solidFill>
                <a:latin typeface="+mn-ea"/>
                <a:cs typeface="+mn-ea"/>
                <a:sym typeface="+mn-lt"/>
              </a:endParaRPr>
            </a:p>
          </p:txBody>
        </p:sp>
        <p:sp>
          <p:nvSpPr>
            <p:cNvPr id="25" name="图形"/>
            <p:cNvSpPr/>
            <p:nvPr>
              <p:custDataLst>
                <p:tags r:id="rId23"/>
              </p:custDataLst>
            </p:nvPr>
          </p:nvSpPr>
          <p:spPr>
            <a:xfrm>
              <a:off x="14173" y="5019"/>
              <a:ext cx="2679" cy="814"/>
            </a:xfrm>
            <a:prstGeom prst="roundRect">
              <a:avLst>
                <a:gd name="adj" fmla="val 50000"/>
              </a:avLst>
            </a:pr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26" name="图形"/>
            <p:cNvSpPr/>
            <p:nvPr>
              <p:custDataLst>
                <p:tags r:id="rId24"/>
              </p:custDataLst>
            </p:nvPr>
          </p:nvSpPr>
          <p:spPr>
            <a:xfrm>
              <a:off x="14199" y="5042"/>
              <a:ext cx="770" cy="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sp>
          <p:nvSpPr>
            <p:cNvPr id="27" name="图形"/>
            <p:cNvSpPr txBox="1"/>
            <p:nvPr>
              <p:custDataLst>
                <p:tags r:id="rId25"/>
              </p:custDataLst>
            </p:nvPr>
          </p:nvSpPr>
          <p:spPr>
            <a:xfrm>
              <a:off x="14136" y="5920"/>
              <a:ext cx="4895" cy="839"/>
            </a:xfrm>
            <a:prstGeom prst="rect">
              <a:avLst/>
            </a:prstGeom>
            <a:noFill/>
          </p:spPr>
          <p:txBody>
            <a:bodyPr wrap="square" rtlCol="0">
              <a:spAutoFit/>
            </a:bodyPr>
            <a:lstStyle/>
            <a:p>
              <a:pPr algn="l">
                <a:lnSpc>
                  <a:spcPct val="130000"/>
                </a:lnSpc>
              </a:pPr>
              <a:r>
                <a:rPr lang="zh-CN" altLang="en-US" sz="11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a:t>
              </a:r>
              <a:endParaRPr kumimoji="1" lang="en-US" altLang="zh-CN" sz="1100" dirty="0">
                <a:solidFill>
                  <a:schemeClr val="tx1">
                    <a:lumMod val="50000"/>
                    <a:lumOff val="50000"/>
                  </a:schemeClr>
                </a:solidFill>
                <a:latin typeface="+mn-ea"/>
                <a:cs typeface="+mn-ea"/>
                <a:sym typeface="+mn-lt"/>
              </a:endParaRPr>
            </a:p>
          </p:txBody>
        </p:sp>
        <p:sp>
          <p:nvSpPr>
            <p:cNvPr id="28" name="图形"/>
            <p:cNvSpPr txBox="1"/>
            <p:nvPr>
              <p:custDataLst>
                <p:tags r:id="rId26"/>
              </p:custDataLst>
            </p:nvPr>
          </p:nvSpPr>
          <p:spPr>
            <a:xfrm>
              <a:off x="13625" y="2744"/>
              <a:ext cx="1531" cy="485"/>
            </a:xfrm>
            <a:prstGeom prst="rect">
              <a:avLst/>
            </a:prstGeom>
            <a:noFill/>
          </p:spPr>
          <p:txBody>
            <a:bodyPr wrap="square" rtlCol="0">
              <a:spAutoFit/>
            </a:bodyPr>
            <a:lstStyle/>
            <a:p>
              <a:pPr algn="dist"/>
              <a:r>
                <a:rPr lang="zh-CN" sz="1400" dirty="0">
                  <a:solidFill>
                    <a:schemeClr val="bg1"/>
                  </a:solidFill>
                  <a:latin typeface="思源宋体 CN Heavy" panose="02020900000000000000" charset="-122"/>
                  <a:ea typeface="思源宋体 CN Heavy" panose="02020900000000000000" charset="-122"/>
                  <a:cs typeface="思源黑体旧字形 Light" panose="020B0300000000000000" charset="-128"/>
                  <a:sym typeface="+mn-ea"/>
                </a:rPr>
                <a:t>预设标题</a:t>
              </a:r>
              <a:endParaRPr kumimoji="1" lang="zh-CN" altLang="en-US" sz="1400" dirty="0">
                <a:solidFill>
                  <a:schemeClr val="bg1"/>
                </a:solidFill>
                <a:cs typeface="思源黑体旧字形 Light" panose="020B0300000000000000" charset="-128"/>
              </a:endParaRPr>
            </a:p>
          </p:txBody>
        </p:sp>
        <p:sp>
          <p:nvSpPr>
            <p:cNvPr id="29" name="图形"/>
            <p:cNvSpPr txBox="1"/>
            <p:nvPr>
              <p:custDataLst>
                <p:tags r:id="rId27"/>
              </p:custDataLst>
            </p:nvPr>
          </p:nvSpPr>
          <p:spPr>
            <a:xfrm>
              <a:off x="13625" y="7637"/>
              <a:ext cx="1531" cy="485"/>
            </a:xfrm>
            <a:prstGeom prst="rect">
              <a:avLst/>
            </a:prstGeom>
            <a:noFill/>
          </p:spPr>
          <p:txBody>
            <a:bodyPr wrap="square" rtlCol="0">
              <a:spAutoFit/>
            </a:bodyPr>
            <a:lstStyle/>
            <a:p>
              <a:pPr algn="dist"/>
              <a:r>
                <a:rPr lang="zh-CN" sz="1400" dirty="0">
                  <a:solidFill>
                    <a:schemeClr val="bg1"/>
                  </a:solidFill>
                  <a:latin typeface="思源宋体 CN Heavy" panose="02020900000000000000" charset="-122"/>
                  <a:ea typeface="思源宋体 CN Heavy" panose="02020900000000000000" charset="-122"/>
                  <a:cs typeface="思源黑体旧字形 Light" panose="020B0300000000000000" charset="-128"/>
                  <a:sym typeface="+mn-ea"/>
                </a:rPr>
                <a:t>预设标题</a:t>
              </a:r>
              <a:endParaRPr kumimoji="1" lang="zh-CN" altLang="en-US" sz="1400" dirty="0">
                <a:solidFill>
                  <a:schemeClr val="bg1"/>
                </a:solidFill>
                <a:cs typeface="思源黑体旧字形 Light" panose="020B0300000000000000" charset="-128"/>
              </a:endParaRPr>
            </a:p>
          </p:txBody>
        </p:sp>
        <p:sp>
          <p:nvSpPr>
            <p:cNvPr id="30" name="图形"/>
            <p:cNvSpPr txBox="1"/>
            <p:nvPr>
              <p:custDataLst>
                <p:tags r:id="rId28"/>
              </p:custDataLst>
            </p:nvPr>
          </p:nvSpPr>
          <p:spPr>
            <a:xfrm>
              <a:off x="15011" y="5193"/>
              <a:ext cx="1531" cy="485"/>
            </a:xfrm>
            <a:prstGeom prst="rect">
              <a:avLst/>
            </a:prstGeom>
            <a:noFill/>
          </p:spPr>
          <p:txBody>
            <a:bodyPr wrap="square" rtlCol="0">
              <a:spAutoFit/>
            </a:bodyPr>
            <a:lstStyle/>
            <a:p>
              <a:pPr algn="dist"/>
              <a:r>
                <a:rPr lang="zh-CN" sz="1400" dirty="0">
                  <a:solidFill>
                    <a:schemeClr val="bg1"/>
                  </a:solidFill>
                  <a:latin typeface="思源宋体 CN Heavy" panose="02020900000000000000" charset="-122"/>
                  <a:ea typeface="思源宋体 CN Heavy" panose="02020900000000000000" charset="-122"/>
                  <a:cs typeface="思源黑体旧字形 Light" panose="020B0300000000000000" charset="-128"/>
                  <a:sym typeface="+mn-ea"/>
                </a:rPr>
                <a:t>预设标题</a:t>
              </a:r>
              <a:endParaRPr kumimoji="1" lang="zh-CN" altLang="en-US" sz="1400" dirty="0">
                <a:solidFill>
                  <a:schemeClr val="bg1"/>
                </a:solidFill>
                <a:cs typeface="思源黑体旧字形 Light" panose="020B0300000000000000" charset="-128"/>
              </a:endParaRPr>
            </a:p>
          </p:txBody>
        </p:sp>
        <p:grpSp>
          <p:nvGrpSpPr>
            <p:cNvPr id="31" name="组合 30"/>
            <p:cNvGrpSpPr/>
            <p:nvPr/>
          </p:nvGrpSpPr>
          <p:grpSpPr>
            <a:xfrm>
              <a:off x="13071" y="7658"/>
              <a:ext cx="384" cy="376"/>
              <a:chOff x="131763" y="2906713"/>
              <a:chExt cx="382587" cy="374650"/>
            </a:xfrm>
            <a:solidFill>
              <a:schemeClr val="accent2"/>
            </a:solidFill>
          </p:grpSpPr>
          <p:sp>
            <p:nvSpPr>
              <p:cNvPr id="32" name="图形"/>
              <p:cNvSpPr/>
              <p:nvPr>
                <p:custDataLst>
                  <p:tags r:id="rId33"/>
                </p:custDataLst>
              </p:nvPr>
            </p:nvSpPr>
            <p:spPr bwMode="auto">
              <a:xfrm>
                <a:off x="219075" y="2906713"/>
                <a:ext cx="295275" cy="298450"/>
              </a:xfrm>
              <a:custGeom>
                <a:avLst/>
                <a:gdLst>
                  <a:gd name="T0" fmla="*/ 23 w 165"/>
                  <a:gd name="T1" fmla="*/ 0 h 167"/>
                  <a:gd name="T2" fmla="*/ 142 w 165"/>
                  <a:gd name="T3" fmla="*/ 0 h 167"/>
                  <a:gd name="T4" fmla="*/ 165 w 165"/>
                  <a:gd name="T5" fmla="*/ 24 h 167"/>
                  <a:gd name="T6" fmla="*/ 165 w 165"/>
                  <a:gd name="T7" fmla="*/ 111 h 167"/>
                  <a:gd name="T8" fmla="*/ 158 w 165"/>
                  <a:gd name="T9" fmla="*/ 128 h 167"/>
                  <a:gd name="T10" fmla="*/ 142 w 165"/>
                  <a:gd name="T11" fmla="*/ 135 h 167"/>
                  <a:gd name="T12" fmla="*/ 117 w 165"/>
                  <a:gd name="T13" fmla="*/ 135 h 167"/>
                  <a:gd name="T14" fmla="*/ 93 w 165"/>
                  <a:gd name="T15" fmla="*/ 164 h 167"/>
                  <a:gd name="T16" fmla="*/ 93 w 165"/>
                  <a:gd name="T17" fmla="*/ 164 h 167"/>
                  <a:gd name="T18" fmla="*/ 86 w 165"/>
                  <a:gd name="T19" fmla="*/ 165 h 167"/>
                  <a:gd name="T20" fmla="*/ 84 w 165"/>
                  <a:gd name="T21" fmla="*/ 161 h 167"/>
                  <a:gd name="T22" fmla="*/ 84 w 165"/>
                  <a:gd name="T23" fmla="*/ 161 h 167"/>
                  <a:gd name="T24" fmla="*/ 84 w 165"/>
                  <a:gd name="T25" fmla="*/ 135 h 167"/>
                  <a:gd name="T26" fmla="*/ 40 w 165"/>
                  <a:gd name="T27" fmla="*/ 135 h 167"/>
                  <a:gd name="T28" fmla="*/ 47 w 165"/>
                  <a:gd name="T29" fmla="*/ 124 h 167"/>
                  <a:gd name="T30" fmla="*/ 89 w 165"/>
                  <a:gd name="T31" fmla="*/ 124 h 167"/>
                  <a:gd name="T32" fmla="*/ 94 w 165"/>
                  <a:gd name="T33" fmla="*/ 129 h 167"/>
                  <a:gd name="T34" fmla="*/ 94 w 165"/>
                  <a:gd name="T35" fmla="*/ 146 h 167"/>
                  <a:gd name="T36" fmla="*/ 110 w 165"/>
                  <a:gd name="T37" fmla="*/ 126 h 167"/>
                  <a:gd name="T38" fmla="*/ 114 w 165"/>
                  <a:gd name="T39" fmla="*/ 124 h 167"/>
                  <a:gd name="T40" fmla="*/ 142 w 165"/>
                  <a:gd name="T41" fmla="*/ 124 h 167"/>
                  <a:gd name="T42" fmla="*/ 151 w 165"/>
                  <a:gd name="T43" fmla="*/ 120 h 167"/>
                  <a:gd name="T44" fmla="*/ 155 w 165"/>
                  <a:gd name="T45" fmla="*/ 111 h 167"/>
                  <a:gd name="T46" fmla="*/ 155 w 165"/>
                  <a:gd name="T47" fmla="*/ 24 h 167"/>
                  <a:gd name="T48" fmla="*/ 142 w 165"/>
                  <a:gd name="T49" fmla="*/ 11 h 167"/>
                  <a:gd name="T50" fmla="*/ 23 w 165"/>
                  <a:gd name="T51" fmla="*/ 11 h 167"/>
                  <a:gd name="T52" fmla="*/ 10 w 165"/>
                  <a:gd name="T53" fmla="*/ 24 h 167"/>
                  <a:gd name="T54" fmla="*/ 10 w 165"/>
                  <a:gd name="T55" fmla="*/ 59 h 167"/>
                  <a:gd name="T56" fmla="*/ 9 w 165"/>
                  <a:gd name="T57" fmla="*/ 59 h 167"/>
                  <a:gd name="T58" fmla="*/ 0 w 165"/>
                  <a:gd name="T59" fmla="*/ 62 h 167"/>
                  <a:gd name="T60" fmla="*/ 0 w 165"/>
                  <a:gd name="T61" fmla="*/ 24 h 167"/>
                  <a:gd name="T62" fmla="*/ 23 w 165"/>
                  <a:gd name="T63"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 h="167">
                    <a:moveTo>
                      <a:pt x="23" y="0"/>
                    </a:moveTo>
                    <a:cubicBezTo>
                      <a:pt x="142" y="0"/>
                      <a:pt x="142" y="0"/>
                      <a:pt x="142" y="0"/>
                    </a:cubicBezTo>
                    <a:cubicBezTo>
                      <a:pt x="155" y="0"/>
                      <a:pt x="165" y="11"/>
                      <a:pt x="165" y="24"/>
                    </a:cubicBezTo>
                    <a:cubicBezTo>
                      <a:pt x="165" y="111"/>
                      <a:pt x="165" y="111"/>
                      <a:pt x="165" y="111"/>
                    </a:cubicBezTo>
                    <a:cubicBezTo>
                      <a:pt x="165" y="118"/>
                      <a:pt x="162" y="124"/>
                      <a:pt x="158" y="128"/>
                    </a:cubicBezTo>
                    <a:cubicBezTo>
                      <a:pt x="154" y="132"/>
                      <a:pt x="148" y="135"/>
                      <a:pt x="142" y="135"/>
                    </a:cubicBezTo>
                    <a:cubicBezTo>
                      <a:pt x="117" y="135"/>
                      <a:pt x="117" y="135"/>
                      <a:pt x="117" y="135"/>
                    </a:cubicBezTo>
                    <a:cubicBezTo>
                      <a:pt x="93" y="164"/>
                      <a:pt x="93" y="164"/>
                      <a:pt x="93" y="164"/>
                    </a:cubicBezTo>
                    <a:cubicBezTo>
                      <a:pt x="93" y="164"/>
                      <a:pt x="93" y="164"/>
                      <a:pt x="93" y="164"/>
                    </a:cubicBezTo>
                    <a:cubicBezTo>
                      <a:pt x="92" y="166"/>
                      <a:pt x="88" y="167"/>
                      <a:pt x="86" y="165"/>
                    </a:cubicBezTo>
                    <a:cubicBezTo>
                      <a:pt x="85" y="164"/>
                      <a:pt x="84" y="163"/>
                      <a:pt x="84" y="161"/>
                    </a:cubicBezTo>
                    <a:cubicBezTo>
                      <a:pt x="84" y="161"/>
                      <a:pt x="84" y="161"/>
                      <a:pt x="84" y="161"/>
                    </a:cubicBezTo>
                    <a:cubicBezTo>
                      <a:pt x="84" y="135"/>
                      <a:pt x="84" y="135"/>
                      <a:pt x="84" y="135"/>
                    </a:cubicBezTo>
                    <a:cubicBezTo>
                      <a:pt x="40" y="135"/>
                      <a:pt x="40" y="135"/>
                      <a:pt x="40" y="135"/>
                    </a:cubicBezTo>
                    <a:cubicBezTo>
                      <a:pt x="43" y="132"/>
                      <a:pt x="44" y="128"/>
                      <a:pt x="47" y="124"/>
                    </a:cubicBezTo>
                    <a:cubicBezTo>
                      <a:pt x="89" y="124"/>
                      <a:pt x="89" y="124"/>
                      <a:pt x="89" y="124"/>
                    </a:cubicBezTo>
                    <a:cubicBezTo>
                      <a:pt x="92" y="124"/>
                      <a:pt x="94" y="127"/>
                      <a:pt x="94" y="129"/>
                    </a:cubicBezTo>
                    <a:cubicBezTo>
                      <a:pt x="94" y="146"/>
                      <a:pt x="94" y="146"/>
                      <a:pt x="94" y="146"/>
                    </a:cubicBezTo>
                    <a:cubicBezTo>
                      <a:pt x="110" y="126"/>
                      <a:pt x="110" y="126"/>
                      <a:pt x="110" y="126"/>
                    </a:cubicBezTo>
                    <a:cubicBezTo>
                      <a:pt x="111" y="125"/>
                      <a:pt x="112" y="124"/>
                      <a:pt x="114" y="124"/>
                    </a:cubicBezTo>
                    <a:cubicBezTo>
                      <a:pt x="142" y="124"/>
                      <a:pt x="142" y="124"/>
                      <a:pt x="142" y="124"/>
                    </a:cubicBezTo>
                    <a:cubicBezTo>
                      <a:pt x="145" y="124"/>
                      <a:pt x="148" y="123"/>
                      <a:pt x="151" y="120"/>
                    </a:cubicBezTo>
                    <a:cubicBezTo>
                      <a:pt x="153" y="118"/>
                      <a:pt x="155" y="115"/>
                      <a:pt x="155" y="111"/>
                    </a:cubicBezTo>
                    <a:cubicBezTo>
                      <a:pt x="155" y="24"/>
                      <a:pt x="155" y="24"/>
                      <a:pt x="155" y="24"/>
                    </a:cubicBezTo>
                    <a:cubicBezTo>
                      <a:pt x="155" y="17"/>
                      <a:pt x="149" y="11"/>
                      <a:pt x="142" y="11"/>
                    </a:cubicBezTo>
                    <a:cubicBezTo>
                      <a:pt x="23" y="11"/>
                      <a:pt x="23" y="11"/>
                      <a:pt x="23" y="11"/>
                    </a:cubicBezTo>
                    <a:cubicBezTo>
                      <a:pt x="16" y="11"/>
                      <a:pt x="10" y="17"/>
                      <a:pt x="10" y="24"/>
                    </a:cubicBezTo>
                    <a:cubicBezTo>
                      <a:pt x="10" y="59"/>
                      <a:pt x="10" y="59"/>
                      <a:pt x="10" y="59"/>
                    </a:cubicBezTo>
                    <a:cubicBezTo>
                      <a:pt x="9" y="59"/>
                      <a:pt x="9" y="59"/>
                      <a:pt x="9" y="59"/>
                    </a:cubicBezTo>
                    <a:cubicBezTo>
                      <a:pt x="6" y="59"/>
                      <a:pt x="3" y="61"/>
                      <a:pt x="0" y="62"/>
                    </a:cubicBezTo>
                    <a:cubicBezTo>
                      <a:pt x="0" y="24"/>
                      <a:pt x="0" y="24"/>
                      <a:pt x="0" y="24"/>
                    </a:cubicBezTo>
                    <a:cubicBezTo>
                      <a:pt x="0" y="11"/>
                      <a:pt x="10"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595959"/>
                  </a:solidFill>
                  <a:effectLst/>
                  <a:uLnTx/>
                  <a:uFillTx/>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33" name="图形"/>
              <p:cNvSpPr>
                <a:spLocks noEditPoints="1"/>
              </p:cNvSpPr>
              <p:nvPr>
                <p:custDataLst>
                  <p:tags r:id="rId34"/>
                </p:custDataLst>
              </p:nvPr>
            </p:nvSpPr>
            <p:spPr bwMode="auto">
              <a:xfrm>
                <a:off x="131763" y="3024188"/>
                <a:ext cx="231775" cy="257175"/>
              </a:xfrm>
              <a:custGeom>
                <a:avLst/>
                <a:gdLst>
                  <a:gd name="T0" fmla="*/ 88 w 130"/>
                  <a:gd name="T1" fmla="*/ 51 h 144"/>
                  <a:gd name="T2" fmla="*/ 65 w 130"/>
                  <a:gd name="T3" fmla="*/ 74 h 144"/>
                  <a:gd name="T4" fmla="*/ 41 w 130"/>
                  <a:gd name="T5" fmla="*/ 51 h 144"/>
                  <a:gd name="T6" fmla="*/ 39 w 130"/>
                  <a:gd name="T7" fmla="*/ 51 h 144"/>
                  <a:gd name="T8" fmla="*/ 35 w 130"/>
                  <a:gd name="T9" fmla="*/ 48 h 144"/>
                  <a:gd name="T10" fmla="*/ 33 w 130"/>
                  <a:gd name="T11" fmla="*/ 37 h 144"/>
                  <a:gd name="T12" fmla="*/ 37 w 130"/>
                  <a:gd name="T13" fmla="*/ 33 h 144"/>
                  <a:gd name="T14" fmla="*/ 38 w 130"/>
                  <a:gd name="T15" fmla="*/ 32 h 144"/>
                  <a:gd name="T16" fmla="*/ 37 w 130"/>
                  <a:gd name="T17" fmla="*/ 27 h 144"/>
                  <a:gd name="T18" fmla="*/ 37 w 130"/>
                  <a:gd name="T19" fmla="*/ 22 h 144"/>
                  <a:gd name="T20" fmla="*/ 56 w 130"/>
                  <a:gd name="T21" fmla="*/ 4 h 144"/>
                  <a:gd name="T22" fmla="*/ 58 w 130"/>
                  <a:gd name="T23" fmla="*/ 4 h 144"/>
                  <a:gd name="T24" fmla="*/ 58 w 130"/>
                  <a:gd name="T25" fmla="*/ 3 h 144"/>
                  <a:gd name="T26" fmla="*/ 75 w 130"/>
                  <a:gd name="T27" fmla="*/ 3 h 144"/>
                  <a:gd name="T28" fmla="*/ 80 w 130"/>
                  <a:gd name="T29" fmla="*/ 5 h 144"/>
                  <a:gd name="T30" fmla="*/ 92 w 130"/>
                  <a:gd name="T31" fmla="*/ 22 h 144"/>
                  <a:gd name="T32" fmla="*/ 92 w 130"/>
                  <a:gd name="T33" fmla="*/ 27 h 144"/>
                  <a:gd name="T34" fmla="*/ 91 w 130"/>
                  <a:gd name="T35" fmla="*/ 32 h 144"/>
                  <a:gd name="T36" fmla="*/ 92 w 130"/>
                  <a:gd name="T37" fmla="*/ 33 h 144"/>
                  <a:gd name="T38" fmla="*/ 95 w 130"/>
                  <a:gd name="T39" fmla="*/ 37 h 144"/>
                  <a:gd name="T40" fmla="*/ 94 w 130"/>
                  <a:gd name="T41" fmla="*/ 48 h 144"/>
                  <a:gd name="T42" fmla="*/ 89 w 130"/>
                  <a:gd name="T43" fmla="*/ 51 h 144"/>
                  <a:gd name="T44" fmla="*/ 88 w 130"/>
                  <a:gd name="T45" fmla="*/ 51 h 144"/>
                  <a:gd name="T46" fmla="*/ 65 w 130"/>
                  <a:gd name="T47" fmla="*/ 86 h 144"/>
                  <a:gd name="T48" fmla="*/ 74 w 130"/>
                  <a:gd name="T49" fmla="*/ 87 h 144"/>
                  <a:gd name="T50" fmla="*/ 69 w 130"/>
                  <a:gd name="T51" fmla="*/ 97 h 144"/>
                  <a:gd name="T52" fmla="*/ 75 w 130"/>
                  <a:gd name="T53" fmla="*/ 144 h 144"/>
                  <a:gd name="T54" fmla="*/ 55 w 130"/>
                  <a:gd name="T55" fmla="*/ 144 h 144"/>
                  <a:gd name="T56" fmla="*/ 61 w 130"/>
                  <a:gd name="T57" fmla="*/ 97 h 144"/>
                  <a:gd name="T58" fmla="*/ 56 w 130"/>
                  <a:gd name="T59" fmla="*/ 87 h 144"/>
                  <a:gd name="T60" fmla="*/ 65 w 130"/>
                  <a:gd name="T61" fmla="*/ 86 h 144"/>
                  <a:gd name="T62" fmla="*/ 3 w 130"/>
                  <a:gd name="T63" fmla="*/ 144 h 144"/>
                  <a:gd name="T64" fmla="*/ 0 w 130"/>
                  <a:gd name="T65" fmla="*/ 109 h 144"/>
                  <a:gd name="T66" fmla="*/ 0 w 130"/>
                  <a:gd name="T67" fmla="*/ 106 h 144"/>
                  <a:gd name="T68" fmla="*/ 13 w 130"/>
                  <a:gd name="T69" fmla="*/ 94 h 144"/>
                  <a:gd name="T70" fmla="*/ 41 w 130"/>
                  <a:gd name="T71" fmla="*/ 83 h 144"/>
                  <a:gd name="T72" fmla="*/ 42 w 130"/>
                  <a:gd name="T73" fmla="*/ 83 h 144"/>
                  <a:gd name="T74" fmla="*/ 53 w 130"/>
                  <a:gd name="T75" fmla="*/ 144 h 144"/>
                  <a:gd name="T76" fmla="*/ 3 w 130"/>
                  <a:gd name="T77" fmla="*/ 144 h 144"/>
                  <a:gd name="T78" fmla="*/ 127 w 130"/>
                  <a:gd name="T79" fmla="*/ 144 h 144"/>
                  <a:gd name="T80" fmla="*/ 77 w 130"/>
                  <a:gd name="T81" fmla="*/ 144 h 144"/>
                  <a:gd name="T82" fmla="*/ 88 w 130"/>
                  <a:gd name="T83" fmla="*/ 83 h 144"/>
                  <a:gd name="T84" fmla="*/ 88 w 130"/>
                  <a:gd name="T85" fmla="*/ 83 h 144"/>
                  <a:gd name="T86" fmla="*/ 117 w 130"/>
                  <a:gd name="T87" fmla="*/ 94 h 144"/>
                  <a:gd name="T88" fmla="*/ 130 w 130"/>
                  <a:gd name="T89" fmla="*/ 106 h 144"/>
                  <a:gd name="T90" fmla="*/ 130 w 130"/>
                  <a:gd name="T91" fmla="*/ 109 h 144"/>
                  <a:gd name="T92" fmla="*/ 127 w 130"/>
                  <a:gd name="T9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0" h="144">
                    <a:moveTo>
                      <a:pt x="88" y="51"/>
                    </a:moveTo>
                    <a:cubicBezTo>
                      <a:pt x="85" y="64"/>
                      <a:pt x="74" y="74"/>
                      <a:pt x="65" y="74"/>
                    </a:cubicBezTo>
                    <a:cubicBezTo>
                      <a:pt x="55" y="74"/>
                      <a:pt x="45" y="64"/>
                      <a:pt x="41" y="51"/>
                    </a:cubicBezTo>
                    <a:cubicBezTo>
                      <a:pt x="39" y="51"/>
                      <a:pt x="39" y="51"/>
                      <a:pt x="39" y="51"/>
                    </a:cubicBezTo>
                    <a:cubicBezTo>
                      <a:pt x="37" y="52"/>
                      <a:pt x="35" y="50"/>
                      <a:pt x="35" y="48"/>
                    </a:cubicBezTo>
                    <a:cubicBezTo>
                      <a:pt x="33" y="37"/>
                      <a:pt x="33" y="37"/>
                      <a:pt x="33" y="37"/>
                    </a:cubicBezTo>
                    <a:cubicBezTo>
                      <a:pt x="33" y="35"/>
                      <a:pt x="34" y="33"/>
                      <a:pt x="37" y="33"/>
                    </a:cubicBezTo>
                    <a:cubicBezTo>
                      <a:pt x="38" y="32"/>
                      <a:pt x="38" y="32"/>
                      <a:pt x="38" y="32"/>
                    </a:cubicBezTo>
                    <a:cubicBezTo>
                      <a:pt x="37" y="31"/>
                      <a:pt x="37" y="29"/>
                      <a:pt x="37" y="27"/>
                    </a:cubicBezTo>
                    <a:cubicBezTo>
                      <a:pt x="37" y="22"/>
                      <a:pt x="37" y="22"/>
                      <a:pt x="37" y="22"/>
                    </a:cubicBezTo>
                    <a:cubicBezTo>
                      <a:pt x="37" y="12"/>
                      <a:pt x="45" y="4"/>
                      <a:pt x="56" y="4"/>
                    </a:cubicBezTo>
                    <a:cubicBezTo>
                      <a:pt x="58" y="4"/>
                      <a:pt x="58" y="4"/>
                      <a:pt x="58" y="4"/>
                    </a:cubicBezTo>
                    <a:cubicBezTo>
                      <a:pt x="58" y="3"/>
                      <a:pt x="58" y="3"/>
                      <a:pt x="58" y="3"/>
                    </a:cubicBezTo>
                    <a:cubicBezTo>
                      <a:pt x="59" y="0"/>
                      <a:pt x="67" y="0"/>
                      <a:pt x="75" y="3"/>
                    </a:cubicBezTo>
                    <a:cubicBezTo>
                      <a:pt x="77" y="4"/>
                      <a:pt x="79" y="4"/>
                      <a:pt x="80" y="5"/>
                    </a:cubicBezTo>
                    <a:cubicBezTo>
                      <a:pt x="87" y="8"/>
                      <a:pt x="92" y="15"/>
                      <a:pt x="92" y="22"/>
                    </a:cubicBezTo>
                    <a:cubicBezTo>
                      <a:pt x="92" y="27"/>
                      <a:pt x="92" y="27"/>
                      <a:pt x="92" y="27"/>
                    </a:cubicBezTo>
                    <a:cubicBezTo>
                      <a:pt x="92" y="29"/>
                      <a:pt x="91" y="31"/>
                      <a:pt x="91" y="32"/>
                    </a:cubicBezTo>
                    <a:cubicBezTo>
                      <a:pt x="92" y="33"/>
                      <a:pt x="92" y="33"/>
                      <a:pt x="92" y="33"/>
                    </a:cubicBezTo>
                    <a:cubicBezTo>
                      <a:pt x="94" y="33"/>
                      <a:pt x="96" y="35"/>
                      <a:pt x="95" y="37"/>
                    </a:cubicBezTo>
                    <a:cubicBezTo>
                      <a:pt x="94" y="48"/>
                      <a:pt x="94" y="48"/>
                      <a:pt x="94" y="48"/>
                    </a:cubicBezTo>
                    <a:cubicBezTo>
                      <a:pt x="93" y="50"/>
                      <a:pt x="91" y="52"/>
                      <a:pt x="89" y="51"/>
                    </a:cubicBezTo>
                    <a:cubicBezTo>
                      <a:pt x="88" y="51"/>
                      <a:pt x="88" y="51"/>
                      <a:pt x="88" y="51"/>
                    </a:cubicBezTo>
                    <a:close/>
                    <a:moveTo>
                      <a:pt x="65" y="86"/>
                    </a:moveTo>
                    <a:cubicBezTo>
                      <a:pt x="74" y="87"/>
                      <a:pt x="74" y="87"/>
                      <a:pt x="74" y="87"/>
                    </a:cubicBezTo>
                    <a:cubicBezTo>
                      <a:pt x="69" y="97"/>
                      <a:pt x="69" y="97"/>
                      <a:pt x="69" y="97"/>
                    </a:cubicBezTo>
                    <a:cubicBezTo>
                      <a:pt x="75" y="144"/>
                      <a:pt x="75" y="144"/>
                      <a:pt x="75" y="144"/>
                    </a:cubicBezTo>
                    <a:cubicBezTo>
                      <a:pt x="55" y="144"/>
                      <a:pt x="55" y="144"/>
                      <a:pt x="55" y="144"/>
                    </a:cubicBezTo>
                    <a:cubicBezTo>
                      <a:pt x="61" y="97"/>
                      <a:pt x="61" y="97"/>
                      <a:pt x="61" y="97"/>
                    </a:cubicBezTo>
                    <a:cubicBezTo>
                      <a:pt x="56" y="87"/>
                      <a:pt x="56" y="87"/>
                      <a:pt x="56" y="87"/>
                    </a:cubicBezTo>
                    <a:cubicBezTo>
                      <a:pt x="65" y="86"/>
                      <a:pt x="65" y="86"/>
                      <a:pt x="65" y="86"/>
                    </a:cubicBezTo>
                    <a:close/>
                    <a:moveTo>
                      <a:pt x="3" y="144"/>
                    </a:moveTo>
                    <a:cubicBezTo>
                      <a:pt x="0" y="109"/>
                      <a:pt x="0" y="109"/>
                      <a:pt x="0" y="109"/>
                    </a:cubicBezTo>
                    <a:cubicBezTo>
                      <a:pt x="0" y="106"/>
                      <a:pt x="0" y="106"/>
                      <a:pt x="0" y="106"/>
                    </a:cubicBezTo>
                    <a:cubicBezTo>
                      <a:pt x="0" y="99"/>
                      <a:pt x="7" y="95"/>
                      <a:pt x="13" y="94"/>
                    </a:cubicBezTo>
                    <a:cubicBezTo>
                      <a:pt x="19" y="92"/>
                      <a:pt x="35" y="88"/>
                      <a:pt x="41" y="83"/>
                    </a:cubicBezTo>
                    <a:cubicBezTo>
                      <a:pt x="42" y="83"/>
                      <a:pt x="42" y="83"/>
                      <a:pt x="42" y="83"/>
                    </a:cubicBezTo>
                    <a:cubicBezTo>
                      <a:pt x="53" y="144"/>
                      <a:pt x="53" y="144"/>
                      <a:pt x="53" y="144"/>
                    </a:cubicBezTo>
                    <a:cubicBezTo>
                      <a:pt x="3" y="144"/>
                      <a:pt x="3" y="144"/>
                      <a:pt x="3" y="144"/>
                    </a:cubicBezTo>
                    <a:close/>
                    <a:moveTo>
                      <a:pt x="127" y="144"/>
                    </a:moveTo>
                    <a:cubicBezTo>
                      <a:pt x="77" y="144"/>
                      <a:pt x="77" y="144"/>
                      <a:pt x="77" y="144"/>
                    </a:cubicBezTo>
                    <a:cubicBezTo>
                      <a:pt x="88" y="83"/>
                      <a:pt x="88" y="83"/>
                      <a:pt x="88" y="83"/>
                    </a:cubicBezTo>
                    <a:cubicBezTo>
                      <a:pt x="88" y="83"/>
                      <a:pt x="88" y="83"/>
                      <a:pt x="88" y="83"/>
                    </a:cubicBezTo>
                    <a:cubicBezTo>
                      <a:pt x="95" y="88"/>
                      <a:pt x="111" y="92"/>
                      <a:pt x="117" y="94"/>
                    </a:cubicBezTo>
                    <a:cubicBezTo>
                      <a:pt x="123" y="95"/>
                      <a:pt x="130" y="99"/>
                      <a:pt x="130" y="106"/>
                    </a:cubicBezTo>
                    <a:cubicBezTo>
                      <a:pt x="130" y="109"/>
                      <a:pt x="130" y="109"/>
                      <a:pt x="130" y="109"/>
                    </a:cubicBezTo>
                    <a:cubicBezTo>
                      <a:pt x="127" y="144"/>
                      <a:pt x="127" y="144"/>
                      <a:pt x="127" y="1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595959"/>
                  </a:solidFill>
                  <a:effectLst/>
                  <a:uLnTx/>
                  <a:uFillTx/>
                  <a:latin typeface="思源黑体旧字形 Light" panose="020B0300000000000000" charset="-128"/>
                  <a:ea typeface="思源黑体旧字形 Light" panose="020B0300000000000000" charset="-128"/>
                  <a:cs typeface="思源黑体旧字形 Light" panose="020B0300000000000000" charset="-128"/>
                </a:endParaRPr>
              </a:p>
            </p:txBody>
          </p:sp>
        </p:grpSp>
        <p:sp>
          <p:nvSpPr>
            <p:cNvPr id="34" name="图形"/>
            <p:cNvSpPr>
              <a:spLocks noEditPoints="1"/>
            </p:cNvSpPr>
            <p:nvPr>
              <p:custDataLst>
                <p:tags r:id="rId29"/>
              </p:custDataLst>
            </p:nvPr>
          </p:nvSpPr>
          <p:spPr bwMode="auto">
            <a:xfrm>
              <a:off x="14393" y="5215"/>
              <a:ext cx="351" cy="406"/>
            </a:xfrm>
            <a:custGeom>
              <a:avLst/>
              <a:gdLst>
                <a:gd name="T0" fmla="*/ 87 w 174"/>
                <a:gd name="T1" fmla="*/ 21 h 200"/>
                <a:gd name="T2" fmla="*/ 145 w 174"/>
                <a:gd name="T3" fmla="*/ 66 h 200"/>
                <a:gd name="T4" fmla="*/ 129 w 174"/>
                <a:gd name="T5" fmla="*/ 29 h 200"/>
                <a:gd name="T6" fmla="*/ 90 w 174"/>
                <a:gd name="T7" fmla="*/ 13 h 200"/>
                <a:gd name="T8" fmla="*/ 83 w 174"/>
                <a:gd name="T9" fmla="*/ 13 h 200"/>
                <a:gd name="T10" fmla="*/ 44 w 174"/>
                <a:gd name="T11" fmla="*/ 29 h 200"/>
                <a:gd name="T12" fmla="*/ 28 w 174"/>
                <a:gd name="T13" fmla="*/ 68 h 200"/>
                <a:gd name="T14" fmla="*/ 28 w 174"/>
                <a:gd name="T15" fmla="*/ 69 h 200"/>
                <a:gd name="T16" fmla="*/ 87 w 174"/>
                <a:gd name="T17" fmla="*/ 21 h 200"/>
                <a:gd name="T18" fmla="*/ 145 w 174"/>
                <a:gd name="T19" fmla="*/ 108 h 200"/>
                <a:gd name="T20" fmla="*/ 87 w 174"/>
                <a:gd name="T21" fmla="*/ 166 h 200"/>
                <a:gd name="T22" fmla="*/ 28 w 174"/>
                <a:gd name="T23" fmla="*/ 105 h 200"/>
                <a:gd name="T24" fmla="*/ 28 w 174"/>
                <a:gd name="T25" fmla="*/ 119 h 200"/>
                <a:gd name="T26" fmla="*/ 22 w 174"/>
                <a:gd name="T27" fmla="*/ 125 h 200"/>
                <a:gd name="T28" fmla="*/ 9 w 174"/>
                <a:gd name="T29" fmla="*/ 126 h 200"/>
                <a:gd name="T30" fmla="*/ 0 w 174"/>
                <a:gd name="T31" fmla="*/ 117 h 200"/>
                <a:gd name="T32" fmla="*/ 0 w 174"/>
                <a:gd name="T33" fmla="*/ 80 h 200"/>
                <a:gd name="T34" fmla="*/ 9 w 174"/>
                <a:gd name="T35" fmla="*/ 71 h 200"/>
                <a:gd name="T36" fmla="*/ 15 w 174"/>
                <a:gd name="T37" fmla="*/ 71 h 200"/>
                <a:gd name="T38" fmla="*/ 15 w 174"/>
                <a:gd name="T39" fmla="*/ 68 h 200"/>
                <a:gd name="T40" fmla="*/ 35 w 174"/>
                <a:gd name="T41" fmla="*/ 20 h 200"/>
                <a:gd name="T42" fmla="*/ 83 w 174"/>
                <a:gd name="T43" fmla="*/ 0 h 200"/>
                <a:gd name="T44" fmla="*/ 90 w 174"/>
                <a:gd name="T45" fmla="*/ 0 h 200"/>
                <a:gd name="T46" fmla="*/ 138 w 174"/>
                <a:gd name="T47" fmla="*/ 20 h 200"/>
                <a:gd name="T48" fmla="*/ 158 w 174"/>
                <a:gd name="T49" fmla="*/ 68 h 200"/>
                <a:gd name="T50" fmla="*/ 158 w 174"/>
                <a:gd name="T51" fmla="*/ 71 h 200"/>
                <a:gd name="T52" fmla="*/ 165 w 174"/>
                <a:gd name="T53" fmla="*/ 71 h 200"/>
                <a:gd name="T54" fmla="*/ 174 w 174"/>
                <a:gd name="T55" fmla="*/ 80 h 200"/>
                <a:gd name="T56" fmla="*/ 174 w 174"/>
                <a:gd name="T57" fmla="*/ 117 h 200"/>
                <a:gd name="T58" fmla="*/ 165 w 174"/>
                <a:gd name="T59" fmla="*/ 126 h 200"/>
                <a:gd name="T60" fmla="*/ 158 w 174"/>
                <a:gd name="T61" fmla="*/ 126 h 200"/>
                <a:gd name="T62" fmla="*/ 138 w 174"/>
                <a:gd name="T63" fmla="*/ 171 h 200"/>
                <a:gd name="T64" fmla="*/ 100 w 174"/>
                <a:gd name="T65" fmla="*/ 190 h 200"/>
                <a:gd name="T66" fmla="*/ 86 w 174"/>
                <a:gd name="T67" fmla="*/ 200 h 200"/>
                <a:gd name="T68" fmla="*/ 72 w 174"/>
                <a:gd name="T69" fmla="*/ 186 h 200"/>
                <a:gd name="T70" fmla="*/ 86 w 174"/>
                <a:gd name="T71" fmla="*/ 172 h 200"/>
                <a:gd name="T72" fmla="*/ 97 w 174"/>
                <a:gd name="T73" fmla="*/ 177 h 200"/>
                <a:gd name="T74" fmla="*/ 129 w 174"/>
                <a:gd name="T75" fmla="*/ 161 h 200"/>
                <a:gd name="T76" fmla="*/ 145 w 174"/>
                <a:gd name="T77" fmla="*/ 119 h 200"/>
                <a:gd name="T78" fmla="*/ 145 w 174"/>
                <a:gd name="T79" fmla="*/ 108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4" h="200">
                  <a:moveTo>
                    <a:pt x="87" y="21"/>
                  </a:moveTo>
                  <a:cubicBezTo>
                    <a:pt x="114" y="21"/>
                    <a:pt x="137" y="38"/>
                    <a:pt x="145" y="66"/>
                  </a:cubicBezTo>
                  <a:cubicBezTo>
                    <a:pt x="144" y="52"/>
                    <a:pt x="138" y="39"/>
                    <a:pt x="129" y="29"/>
                  </a:cubicBezTo>
                  <a:cubicBezTo>
                    <a:pt x="119" y="19"/>
                    <a:pt x="105" y="13"/>
                    <a:pt x="90" y="13"/>
                  </a:cubicBezTo>
                  <a:cubicBezTo>
                    <a:pt x="83" y="13"/>
                    <a:pt x="83" y="13"/>
                    <a:pt x="83" y="13"/>
                  </a:cubicBezTo>
                  <a:cubicBezTo>
                    <a:pt x="68" y="13"/>
                    <a:pt x="54" y="19"/>
                    <a:pt x="44" y="29"/>
                  </a:cubicBezTo>
                  <a:cubicBezTo>
                    <a:pt x="34" y="39"/>
                    <a:pt x="28" y="53"/>
                    <a:pt x="28" y="68"/>
                  </a:cubicBezTo>
                  <a:cubicBezTo>
                    <a:pt x="28" y="69"/>
                    <a:pt x="28" y="69"/>
                    <a:pt x="28" y="69"/>
                  </a:cubicBezTo>
                  <a:cubicBezTo>
                    <a:pt x="35" y="39"/>
                    <a:pt x="59" y="21"/>
                    <a:pt x="87" y="21"/>
                  </a:cubicBezTo>
                  <a:close/>
                  <a:moveTo>
                    <a:pt x="145" y="108"/>
                  </a:moveTo>
                  <a:cubicBezTo>
                    <a:pt x="137" y="139"/>
                    <a:pt x="114" y="166"/>
                    <a:pt x="87" y="166"/>
                  </a:cubicBezTo>
                  <a:cubicBezTo>
                    <a:pt x="59" y="166"/>
                    <a:pt x="35" y="137"/>
                    <a:pt x="28" y="105"/>
                  </a:cubicBezTo>
                  <a:cubicBezTo>
                    <a:pt x="28" y="119"/>
                    <a:pt x="28" y="119"/>
                    <a:pt x="28" y="119"/>
                  </a:cubicBezTo>
                  <a:cubicBezTo>
                    <a:pt x="28" y="122"/>
                    <a:pt x="25" y="125"/>
                    <a:pt x="22" y="125"/>
                  </a:cubicBezTo>
                  <a:cubicBezTo>
                    <a:pt x="17" y="125"/>
                    <a:pt x="13" y="126"/>
                    <a:pt x="9" y="126"/>
                  </a:cubicBezTo>
                  <a:cubicBezTo>
                    <a:pt x="4" y="126"/>
                    <a:pt x="0" y="122"/>
                    <a:pt x="0" y="117"/>
                  </a:cubicBezTo>
                  <a:cubicBezTo>
                    <a:pt x="0" y="80"/>
                    <a:pt x="0" y="80"/>
                    <a:pt x="0" y="80"/>
                  </a:cubicBezTo>
                  <a:cubicBezTo>
                    <a:pt x="0" y="75"/>
                    <a:pt x="4" y="71"/>
                    <a:pt x="9" y="71"/>
                  </a:cubicBezTo>
                  <a:cubicBezTo>
                    <a:pt x="15" y="71"/>
                    <a:pt x="15" y="71"/>
                    <a:pt x="15" y="71"/>
                  </a:cubicBezTo>
                  <a:cubicBezTo>
                    <a:pt x="15" y="68"/>
                    <a:pt x="15" y="68"/>
                    <a:pt x="15" y="68"/>
                  </a:cubicBezTo>
                  <a:cubicBezTo>
                    <a:pt x="15" y="49"/>
                    <a:pt x="23" y="32"/>
                    <a:pt x="35" y="20"/>
                  </a:cubicBezTo>
                  <a:cubicBezTo>
                    <a:pt x="47" y="7"/>
                    <a:pt x="64" y="0"/>
                    <a:pt x="83" y="0"/>
                  </a:cubicBezTo>
                  <a:cubicBezTo>
                    <a:pt x="90" y="0"/>
                    <a:pt x="90" y="0"/>
                    <a:pt x="90" y="0"/>
                  </a:cubicBezTo>
                  <a:cubicBezTo>
                    <a:pt x="109" y="0"/>
                    <a:pt x="126" y="7"/>
                    <a:pt x="138" y="20"/>
                  </a:cubicBezTo>
                  <a:cubicBezTo>
                    <a:pt x="150" y="32"/>
                    <a:pt x="158" y="49"/>
                    <a:pt x="158" y="68"/>
                  </a:cubicBezTo>
                  <a:cubicBezTo>
                    <a:pt x="158" y="71"/>
                    <a:pt x="158" y="71"/>
                    <a:pt x="158" y="71"/>
                  </a:cubicBezTo>
                  <a:cubicBezTo>
                    <a:pt x="165" y="71"/>
                    <a:pt x="165" y="71"/>
                    <a:pt x="165" y="71"/>
                  </a:cubicBezTo>
                  <a:cubicBezTo>
                    <a:pt x="170" y="71"/>
                    <a:pt x="174" y="75"/>
                    <a:pt x="174" y="80"/>
                  </a:cubicBezTo>
                  <a:cubicBezTo>
                    <a:pt x="174" y="117"/>
                    <a:pt x="174" y="117"/>
                    <a:pt x="174" y="117"/>
                  </a:cubicBezTo>
                  <a:cubicBezTo>
                    <a:pt x="174" y="122"/>
                    <a:pt x="170" y="126"/>
                    <a:pt x="165" y="126"/>
                  </a:cubicBezTo>
                  <a:cubicBezTo>
                    <a:pt x="158" y="126"/>
                    <a:pt x="158" y="126"/>
                    <a:pt x="158" y="126"/>
                  </a:cubicBezTo>
                  <a:cubicBezTo>
                    <a:pt x="156" y="141"/>
                    <a:pt x="149" y="160"/>
                    <a:pt x="138" y="171"/>
                  </a:cubicBezTo>
                  <a:cubicBezTo>
                    <a:pt x="128" y="181"/>
                    <a:pt x="115" y="188"/>
                    <a:pt x="100" y="190"/>
                  </a:cubicBezTo>
                  <a:cubicBezTo>
                    <a:pt x="99" y="196"/>
                    <a:pt x="94" y="200"/>
                    <a:pt x="86" y="200"/>
                  </a:cubicBezTo>
                  <a:cubicBezTo>
                    <a:pt x="79" y="200"/>
                    <a:pt x="72" y="194"/>
                    <a:pt x="72" y="186"/>
                  </a:cubicBezTo>
                  <a:cubicBezTo>
                    <a:pt x="72" y="178"/>
                    <a:pt x="80" y="172"/>
                    <a:pt x="86" y="172"/>
                  </a:cubicBezTo>
                  <a:cubicBezTo>
                    <a:pt x="93" y="172"/>
                    <a:pt x="95" y="174"/>
                    <a:pt x="97" y="177"/>
                  </a:cubicBezTo>
                  <a:cubicBezTo>
                    <a:pt x="110" y="175"/>
                    <a:pt x="120" y="170"/>
                    <a:pt x="129" y="161"/>
                  </a:cubicBezTo>
                  <a:cubicBezTo>
                    <a:pt x="139" y="151"/>
                    <a:pt x="145" y="134"/>
                    <a:pt x="145" y="119"/>
                  </a:cubicBezTo>
                  <a:cubicBezTo>
                    <a:pt x="145" y="108"/>
                    <a:pt x="145" y="108"/>
                    <a:pt x="145" y="108"/>
                  </a:cubicBez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595959"/>
                </a:solidFill>
                <a:effectLst/>
                <a:uLnTx/>
                <a:uFillTx/>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35" name="图形"/>
            <p:cNvSpPr>
              <a:spLocks noEditPoints="1"/>
            </p:cNvSpPr>
            <p:nvPr>
              <p:custDataLst>
                <p:tags r:id="rId30"/>
              </p:custDataLst>
            </p:nvPr>
          </p:nvSpPr>
          <p:spPr bwMode="auto">
            <a:xfrm>
              <a:off x="13078" y="2708"/>
              <a:ext cx="315" cy="503"/>
            </a:xfrm>
            <a:custGeom>
              <a:avLst/>
              <a:gdLst>
                <a:gd name="T0" fmla="*/ 101 w 128"/>
                <a:gd name="T1" fmla="*/ 0 h 204"/>
                <a:gd name="T2" fmla="*/ 128 w 128"/>
                <a:gd name="T3" fmla="*/ 177 h 204"/>
                <a:gd name="T4" fmla="*/ 26 w 128"/>
                <a:gd name="T5" fmla="*/ 204 h 204"/>
                <a:gd name="T6" fmla="*/ 0 w 128"/>
                <a:gd name="T7" fmla="*/ 26 h 204"/>
                <a:gd name="T8" fmla="*/ 58 w 128"/>
                <a:gd name="T9" fmla="*/ 161 h 204"/>
                <a:gd name="T10" fmla="*/ 76 w 128"/>
                <a:gd name="T11" fmla="*/ 166 h 204"/>
                <a:gd name="T12" fmla="*/ 70 w 128"/>
                <a:gd name="T13" fmla="*/ 183 h 204"/>
                <a:gd name="T14" fmla="*/ 52 w 128"/>
                <a:gd name="T15" fmla="*/ 178 h 204"/>
                <a:gd name="T16" fmla="*/ 58 w 128"/>
                <a:gd name="T17" fmla="*/ 161 h 204"/>
                <a:gd name="T18" fmla="*/ 102 w 128"/>
                <a:gd name="T19" fmla="*/ 161 h 204"/>
                <a:gd name="T20" fmla="*/ 108 w 128"/>
                <a:gd name="T21" fmla="*/ 178 h 204"/>
                <a:gd name="T22" fmla="*/ 89 w 128"/>
                <a:gd name="T23" fmla="*/ 183 h 204"/>
                <a:gd name="T24" fmla="*/ 83 w 128"/>
                <a:gd name="T25" fmla="*/ 166 h 204"/>
                <a:gd name="T26" fmla="*/ 58 w 128"/>
                <a:gd name="T27" fmla="*/ 130 h 204"/>
                <a:gd name="T28" fmla="*/ 76 w 128"/>
                <a:gd name="T29" fmla="*/ 135 h 204"/>
                <a:gd name="T30" fmla="*/ 70 w 128"/>
                <a:gd name="T31" fmla="*/ 153 h 204"/>
                <a:gd name="T32" fmla="*/ 52 w 128"/>
                <a:gd name="T33" fmla="*/ 148 h 204"/>
                <a:gd name="T34" fmla="*/ 58 w 128"/>
                <a:gd name="T35" fmla="*/ 130 h 204"/>
                <a:gd name="T36" fmla="*/ 70 w 128"/>
                <a:gd name="T37" fmla="*/ 100 h 204"/>
                <a:gd name="T38" fmla="*/ 76 w 128"/>
                <a:gd name="T39" fmla="*/ 118 h 204"/>
                <a:gd name="T40" fmla="*/ 58 w 128"/>
                <a:gd name="T41" fmla="*/ 123 h 204"/>
                <a:gd name="T42" fmla="*/ 52 w 128"/>
                <a:gd name="T43" fmla="*/ 105 h 204"/>
                <a:gd name="T44" fmla="*/ 89 w 128"/>
                <a:gd name="T45" fmla="*/ 100 h 204"/>
                <a:gd name="T46" fmla="*/ 108 w 128"/>
                <a:gd name="T47" fmla="*/ 105 h 204"/>
                <a:gd name="T48" fmla="*/ 102 w 128"/>
                <a:gd name="T49" fmla="*/ 123 h 204"/>
                <a:gd name="T50" fmla="*/ 83 w 128"/>
                <a:gd name="T51" fmla="*/ 118 h 204"/>
                <a:gd name="T52" fmla="*/ 89 w 128"/>
                <a:gd name="T53" fmla="*/ 100 h 204"/>
                <a:gd name="T54" fmla="*/ 102 w 128"/>
                <a:gd name="T55" fmla="*/ 130 h 204"/>
                <a:gd name="T56" fmla="*/ 108 w 128"/>
                <a:gd name="T57" fmla="*/ 148 h 204"/>
                <a:gd name="T58" fmla="*/ 89 w 128"/>
                <a:gd name="T59" fmla="*/ 153 h 204"/>
                <a:gd name="T60" fmla="*/ 83 w 128"/>
                <a:gd name="T61" fmla="*/ 135 h 204"/>
                <a:gd name="T62" fmla="*/ 26 w 128"/>
                <a:gd name="T63" fmla="*/ 100 h 204"/>
                <a:gd name="T64" fmla="*/ 44 w 128"/>
                <a:gd name="T65" fmla="*/ 105 h 204"/>
                <a:gd name="T66" fmla="*/ 39 w 128"/>
                <a:gd name="T67" fmla="*/ 123 h 204"/>
                <a:gd name="T68" fmla="*/ 20 w 128"/>
                <a:gd name="T69" fmla="*/ 118 h 204"/>
                <a:gd name="T70" fmla="*/ 26 w 128"/>
                <a:gd name="T71" fmla="*/ 100 h 204"/>
                <a:gd name="T72" fmla="*/ 39 w 128"/>
                <a:gd name="T73" fmla="*/ 161 h 204"/>
                <a:gd name="T74" fmla="*/ 44 w 128"/>
                <a:gd name="T75" fmla="*/ 178 h 204"/>
                <a:gd name="T76" fmla="*/ 26 w 128"/>
                <a:gd name="T77" fmla="*/ 183 h 204"/>
                <a:gd name="T78" fmla="*/ 20 w 128"/>
                <a:gd name="T79" fmla="*/ 166 h 204"/>
                <a:gd name="T80" fmla="*/ 26 w 128"/>
                <a:gd name="T81" fmla="*/ 130 h 204"/>
                <a:gd name="T82" fmla="*/ 44 w 128"/>
                <a:gd name="T83" fmla="*/ 135 h 204"/>
                <a:gd name="T84" fmla="*/ 39 w 128"/>
                <a:gd name="T85" fmla="*/ 153 h 204"/>
                <a:gd name="T86" fmla="*/ 20 w 128"/>
                <a:gd name="T87" fmla="*/ 148 h 204"/>
                <a:gd name="T88" fmla="*/ 26 w 128"/>
                <a:gd name="T89" fmla="*/ 130 h 204"/>
                <a:gd name="T90" fmla="*/ 82 w 128"/>
                <a:gd name="T91" fmla="*/ 11 h 204"/>
                <a:gd name="T92" fmla="*/ 87 w 128"/>
                <a:gd name="T93" fmla="*/ 15 h 204"/>
                <a:gd name="T94" fmla="*/ 46 w 128"/>
                <a:gd name="T95" fmla="*/ 18 h 204"/>
                <a:gd name="T96" fmla="*/ 41 w 128"/>
                <a:gd name="T97" fmla="*/ 15 h 204"/>
                <a:gd name="T98" fmla="*/ 31 w 128"/>
                <a:gd name="T99" fmla="*/ 26 h 204"/>
                <a:gd name="T100" fmla="*/ 108 w 128"/>
                <a:gd name="T101" fmla="*/ 37 h 204"/>
                <a:gd name="T102" fmla="*/ 97 w 128"/>
                <a:gd name="T103" fmla="*/ 88 h 204"/>
                <a:gd name="T104" fmla="*/ 20 w 128"/>
                <a:gd name="T105" fmla="*/ 76 h 204"/>
                <a:gd name="T106" fmla="*/ 31 w 128"/>
                <a:gd name="T107" fmla="*/ 26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 h="204">
                  <a:moveTo>
                    <a:pt x="26" y="0"/>
                  </a:moveTo>
                  <a:cubicBezTo>
                    <a:pt x="101" y="0"/>
                    <a:pt x="101" y="0"/>
                    <a:pt x="101" y="0"/>
                  </a:cubicBezTo>
                  <a:cubicBezTo>
                    <a:pt x="116" y="0"/>
                    <a:pt x="128" y="13"/>
                    <a:pt x="128" y="27"/>
                  </a:cubicBezTo>
                  <a:cubicBezTo>
                    <a:pt x="128" y="177"/>
                    <a:pt x="128" y="177"/>
                    <a:pt x="128" y="177"/>
                  </a:cubicBezTo>
                  <a:cubicBezTo>
                    <a:pt x="128" y="192"/>
                    <a:pt x="116" y="204"/>
                    <a:pt x="101" y="204"/>
                  </a:cubicBezTo>
                  <a:cubicBezTo>
                    <a:pt x="26" y="204"/>
                    <a:pt x="26" y="204"/>
                    <a:pt x="26" y="204"/>
                  </a:cubicBezTo>
                  <a:cubicBezTo>
                    <a:pt x="12" y="204"/>
                    <a:pt x="0" y="192"/>
                    <a:pt x="0" y="177"/>
                  </a:cubicBezTo>
                  <a:cubicBezTo>
                    <a:pt x="0" y="26"/>
                    <a:pt x="0" y="26"/>
                    <a:pt x="0" y="26"/>
                  </a:cubicBezTo>
                  <a:cubicBezTo>
                    <a:pt x="0" y="12"/>
                    <a:pt x="12" y="0"/>
                    <a:pt x="26" y="0"/>
                  </a:cubicBezTo>
                  <a:close/>
                  <a:moveTo>
                    <a:pt x="58" y="161"/>
                  </a:moveTo>
                  <a:cubicBezTo>
                    <a:pt x="70" y="161"/>
                    <a:pt x="70" y="161"/>
                    <a:pt x="70" y="161"/>
                  </a:cubicBezTo>
                  <a:cubicBezTo>
                    <a:pt x="73" y="161"/>
                    <a:pt x="76" y="163"/>
                    <a:pt x="76" y="166"/>
                  </a:cubicBezTo>
                  <a:cubicBezTo>
                    <a:pt x="76" y="178"/>
                    <a:pt x="76" y="178"/>
                    <a:pt x="76" y="178"/>
                  </a:cubicBezTo>
                  <a:cubicBezTo>
                    <a:pt x="76" y="181"/>
                    <a:pt x="73" y="183"/>
                    <a:pt x="70" y="183"/>
                  </a:cubicBezTo>
                  <a:cubicBezTo>
                    <a:pt x="58" y="183"/>
                    <a:pt x="58" y="183"/>
                    <a:pt x="58" y="183"/>
                  </a:cubicBezTo>
                  <a:cubicBezTo>
                    <a:pt x="54" y="183"/>
                    <a:pt x="52" y="181"/>
                    <a:pt x="52" y="178"/>
                  </a:cubicBezTo>
                  <a:cubicBezTo>
                    <a:pt x="52" y="166"/>
                    <a:pt x="52" y="166"/>
                    <a:pt x="52" y="166"/>
                  </a:cubicBezTo>
                  <a:cubicBezTo>
                    <a:pt x="52" y="163"/>
                    <a:pt x="54" y="161"/>
                    <a:pt x="58" y="161"/>
                  </a:cubicBezTo>
                  <a:close/>
                  <a:moveTo>
                    <a:pt x="89" y="161"/>
                  </a:moveTo>
                  <a:cubicBezTo>
                    <a:pt x="102" y="161"/>
                    <a:pt x="102" y="161"/>
                    <a:pt x="102" y="161"/>
                  </a:cubicBezTo>
                  <a:cubicBezTo>
                    <a:pt x="105" y="161"/>
                    <a:pt x="108" y="163"/>
                    <a:pt x="108" y="166"/>
                  </a:cubicBezTo>
                  <a:cubicBezTo>
                    <a:pt x="108" y="178"/>
                    <a:pt x="108" y="178"/>
                    <a:pt x="108" y="178"/>
                  </a:cubicBezTo>
                  <a:cubicBezTo>
                    <a:pt x="108" y="181"/>
                    <a:pt x="105" y="183"/>
                    <a:pt x="102" y="183"/>
                  </a:cubicBezTo>
                  <a:cubicBezTo>
                    <a:pt x="89" y="183"/>
                    <a:pt x="89" y="183"/>
                    <a:pt x="89" y="183"/>
                  </a:cubicBezTo>
                  <a:cubicBezTo>
                    <a:pt x="86" y="183"/>
                    <a:pt x="83" y="181"/>
                    <a:pt x="83" y="178"/>
                  </a:cubicBezTo>
                  <a:cubicBezTo>
                    <a:pt x="83" y="166"/>
                    <a:pt x="83" y="166"/>
                    <a:pt x="83" y="166"/>
                  </a:cubicBezTo>
                  <a:cubicBezTo>
                    <a:pt x="83" y="163"/>
                    <a:pt x="86" y="161"/>
                    <a:pt x="89" y="161"/>
                  </a:cubicBezTo>
                  <a:close/>
                  <a:moveTo>
                    <a:pt x="58" y="130"/>
                  </a:moveTo>
                  <a:cubicBezTo>
                    <a:pt x="70" y="130"/>
                    <a:pt x="70" y="130"/>
                    <a:pt x="70" y="130"/>
                  </a:cubicBezTo>
                  <a:cubicBezTo>
                    <a:pt x="73" y="130"/>
                    <a:pt x="76" y="132"/>
                    <a:pt x="76" y="135"/>
                  </a:cubicBezTo>
                  <a:cubicBezTo>
                    <a:pt x="76" y="148"/>
                    <a:pt x="76" y="148"/>
                    <a:pt x="76" y="148"/>
                  </a:cubicBezTo>
                  <a:cubicBezTo>
                    <a:pt x="76" y="151"/>
                    <a:pt x="73" y="153"/>
                    <a:pt x="70" y="153"/>
                  </a:cubicBezTo>
                  <a:cubicBezTo>
                    <a:pt x="58" y="153"/>
                    <a:pt x="58" y="153"/>
                    <a:pt x="58" y="153"/>
                  </a:cubicBezTo>
                  <a:cubicBezTo>
                    <a:pt x="54" y="153"/>
                    <a:pt x="52" y="151"/>
                    <a:pt x="52" y="148"/>
                  </a:cubicBezTo>
                  <a:cubicBezTo>
                    <a:pt x="52" y="135"/>
                    <a:pt x="52" y="135"/>
                    <a:pt x="52" y="135"/>
                  </a:cubicBezTo>
                  <a:cubicBezTo>
                    <a:pt x="52" y="132"/>
                    <a:pt x="54" y="130"/>
                    <a:pt x="58" y="130"/>
                  </a:cubicBezTo>
                  <a:close/>
                  <a:moveTo>
                    <a:pt x="58" y="100"/>
                  </a:moveTo>
                  <a:cubicBezTo>
                    <a:pt x="70" y="100"/>
                    <a:pt x="70" y="100"/>
                    <a:pt x="70" y="100"/>
                  </a:cubicBezTo>
                  <a:cubicBezTo>
                    <a:pt x="73" y="100"/>
                    <a:pt x="76" y="102"/>
                    <a:pt x="76" y="105"/>
                  </a:cubicBezTo>
                  <a:cubicBezTo>
                    <a:pt x="76" y="118"/>
                    <a:pt x="76" y="118"/>
                    <a:pt x="76" y="118"/>
                  </a:cubicBezTo>
                  <a:cubicBezTo>
                    <a:pt x="76" y="120"/>
                    <a:pt x="73" y="123"/>
                    <a:pt x="70" y="123"/>
                  </a:cubicBezTo>
                  <a:cubicBezTo>
                    <a:pt x="58" y="123"/>
                    <a:pt x="58" y="123"/>
                    <a:pt x="58" y="123"/>
                  </a:cubicBezTo>
                  <a:cubicBezTo>
                    <a:pt x="54" y="123"/>
                    <a:pt x="52" y="120"/>
                    <a:pt x="52" y="118"/>
                  </a:cubicBezTo>
                  <a:cubicBezTo>
                    <a:pt x="52" y="105"/>
                    <a:pt x="52" y="105"/>
                    <a:pt x="52" y="105"/>
                  </a:cubicBezTo>
                  <a:cubicBezTo>
                    <a:pt x="52" y="102"/>
                    <a:pt x="54" y="100"/>
                    <a:pt x="58" y="100"/>
                  </a:cubicBezTo>
                  <a:close/>
                  <a:moveTo>
                    <a:pt x="89" y="100"/>
                  </a:moveTo>
                  <a:cubicBezTo>
                    <a:pt x="102" y="100"/>
                    <a:pt x="102" y="100"/>
                    <a:pt x="102" y="100"/>
                  </a:cubicBezTo>
                  <a:cubicBezTo>
                    <a:pt x="105" y="100"/>
                    <a:pt x="108" y="102"/>
                    <a:pt x="108" y="105"/>
                  </a:cubicBezTo>
                  <a:cubicBezTo>
                    <a:pt x="108" y="118"/>
                    <a:pt x="108" y="118"/>
                    <a:pt x="108" y="118"/>
                  </a:cubicBezTo>
                  <a:cubicBezTo>
                    <a:pt x="108" y="120"/>
                    <a:pt x="105" y="123"/>
                    <a:pt x="102" y="123"/>
                  </a:cubicBezTo>
                  <a:cubicBezTo>
                    <a:pt x="89" y="123"/>
                    <a:pt x="89" y="123"/>
                    <a:pt x="89" y="123"/>
                  </a:cubicBezTo>
                  <a:cubicBezTo>
                    <a:pt x="86" y="123"/>
                    <a:pt x="83" y="120"/>
                    <a:pt x="83" y="118"/>
                  </a:cubicBezTo>
                  <a:cubicBezTo>
                    <a:pt x="83" y="105"/>
                    <a:pt x="83" y="105"/>
                    <a:pt x="83" y="105"/>
                  </a:cubicBezTo>
                  <a:cubicBezTo>
                    <a:pt x="83" y="102"/>
                    <a:pt x="86" y="100"/>
                    <a:pt x="89" y="100"/>
                  </a:cubicBezTo>
                  <a:close/>
                  <a:moveTo>
                    <a:pt x="89" y="130"/>
                  </a:moveTo>
                  <a:cubicBezTo>
                    <a:pt x="102" y="130"/>
                    <a:pt x="102" y="130"/>
                    <a:pt x="102" y="130"/>
                  </a:cubicBezTo>
                  <a:cubicBezTo>
                    <a:pt x="105" y="130"/>
                    <a:pt x="108" y="132"/>
                    <a:pt x="108" y="135"/>
                  </a:cubicBezTo>
                  <a:cubicBezTo>
                    <a:pt x="108" y="148"/>
                    <a:pt x="108" y="148"/>
                    <a:pt x="108" y="148"/>
                  </a:cubicBezTo>
                  <a:cubicBezTo>
                    <a:pt x="108" y="151"/>
                    <a:pt x="105" y="153"/>
                    <a:pt x="102" y="153"/>
                  </a:cubicBezTo>
                  <a:cubicBezTo>
                    <a:pt x="89" y="153"/>
                    <a:pt x="89" y="153"/>
                    <a:pt x="89" y="153"/>
                  </a:cubicBezTo>
                  <a:cubicBezTo>
                    <a:pt x="86" y="153"/>
                    <a:pt x="83" y="151"/>
                    <a:pt x="83" y="148"/>
                  </a:cubicBezTo>
                  <a:cubicBezTo>
                    <a:pt x="83" y="135"/>
                    <a:pt x="83" y="135"/>
                    <a:pt x="83" y="135"/>
                  </a:cubicBezTo>
                  <a:cubicBezTo>
                    <a:pt x="83" y="132"/>
                    <a:pt x="86" y="130"/>
                    <a:pt x="89" y="130"/>
                  </a:cubicBezTo>
                  <a:close/>
                  <a:moveTo>
                    <a:pt x="26" y="100"/>
                  </a:moveTo>
                  <a:cubicBezTo>
                    <a:pt x="39" y="100"/>
                    <a:pt x="39" y="100"/>
                    <a:pt x="39" y="100"/>
                  </a:cubicBezTo>
                  <a:cubicBezTo>
                    <a:pt x="42" y="100"/>
                    <a:pt x="44" y="102"/>
                    <a:pt x="44" y="105"/>
                  </a:cubicBezTo>
                  <a:cubicBezTo>
                    <a:pt x="44" y="118"/>
                    <a:pt x="44" y="118"/>
                    <a:pt x="44" y="118"/>
                  </a:cubicBezTo>
                  <a:cubicBezTo>
                    <a:pt x="44" y="120"/>
                    <a:pt x="42" y="123"/>
                    <a:pt x="39" y="123"/>
                  </a:cubicBezTo>
                  <a:cubicBezTo>
                    <a:pt x="26" y="123"/>
                    <a:pt x="26" y="123"/>
                    <a:pt x="26" y="123"/>
                  </a:cubicBezTo>
                  <a:cubicBezTo>
                    <a:pt x="23" y="123"/>
                    <a:pt x="20" y="120"/>
                    <a:pt x="20" y="118"/>
                  </a:cubicBezTo>
                  <a:cubicBezTo>
                    <a:pt x="20" y="105"/>
                    <a:pt x="20" y="105"/>
                    <a:pt x="20" y="105"/>
                  </a:cubicBezTo>
                  <a:cubicBezTo>
                    <a:pt x="20" y="102"/>
                    <a:pt x="23" y="100"/>
                    <a:pt x="26" y="100"/>
                  </a:cubicBezTo>
                  <a:close/>
                  <a:moveTo>
                    <a:pt x="26" y="161"/>
                  </a:moveTo>
                  <a:cubicBezTo>
                    <a:pt x="39" y="161"/>
                    <a:pt x="39" y="161"/>
                    <a:pt x="39" y="161"/>
                  </a:cubicBezTo>
                  <a:cubicBezTo>
                    <a:pt x="42" y="161"/>
                    <a:pt x="44" y="163"/>
                    <a:pt x="44" y="166"/>
                  </a:cubicBezTo>
                  <a:cubicBezTo>
                    <a:pt x="44" y="178"/>
                    <a:pt x="44" y="178"/>
                    <a:pt x="44" y="178"/>
                  </a:cubicBezTo>
                  <a:cubicBezTo>
                    <a:pt x="44" y="181"/>
                    <a:pt x="42" y="183"/>
                    <a:pt x="39" y="183"/>
                  </a:cubicBezTo>
                  <a:cubicBezTo>
                    <a:pt x="26" y="183"/>
                    <a:pt x="26" y="183"/>
                    <a:pt x="26" y="183"/>
                  </a:cubicBezTo>
                  <a:cubicBezTo>
                    <a:pt x="23" y="183"/>
                    <a:pt x="20" y="181"/>
                    <a:pt x="20" y="178"/>
                  </a:cubicBezTo>
                  <a:cubicBezTo>
                    <a:pt x="20" y="166"/>
                    <a:pt x="20" y="166"/>
                    <a:pt x="20" y="166"/>
                  </a:cubicBezTo>
                  <a:cubicBezTo>
                    <a:pt x="20" y="163"/>
                    <a:pt x="23" y="161"/>
                    <a:pt x="26" y="161"/>
                  </a:cubicBezTo>
                  <a:close/>
                  <a:moveTo>
                    <a:pt x="26" y="130"/>
                  </a:moveTo>
                  <a:cubicBezTo>
                    <a:pt x="39" y="130"/>
                    <a:pt x="39" y="130"/>
                    <a:pt x="39" y="130"/>
                  </a:cubicBezTo>
                  <a:cubicBezTo>
                    <a:pt x="42" y="130"/>
                    <a:pt x="44" y="132"/>
                    <a:pt x="44" y="135"/>
                  </a:cubicBezTo>
                  <a:cubicBezTo>
                    <a:pt x="44" y="148"/>
                    <a:pt x="44" y="148"/>
                    <a:pt x="44" y="148"/>
                  </a:cubicBezTo>
                  <a:cubicBezTo>
                    <a:pt x="44" y="151"/>
                    <a:pt x="42" y="153"/>
                    <a:pt x="39" y="153"/>
                  </a:cubicBezTo>
                  <a:cubicBezTo>
                    <a:pt x="26" y="153"/>
                    <a:pt x="26" y="153"/>
                    <a:pt x="26" y="153"/>
                  </a:cubicBezTo>
                  <a:cubicBezTo>
                    <a:pt x="23" y="153"/>
                    <a:pt x="20" y="151"/>
                    <a:pt x="20" y="148"/>
                  </a:cubicBezTo>
                  <a:cubicBezTo>
                    <a:pt x="20" y="135"/>
                    <a:pt x="20" y="135"/>
                    <a:pt x="20" y="135"/>
                  </a:cubicBezTo>
                  <a:cubicBezTo>
                    <a:pt x="20" y="132"/>
                    <a:pt x="23" y="130"/>
                    <a:pt x="26" y="130"/>
                  </a:cubicBezTo>
                  <a:close/>
                  <a:moveTo>
                    <a:pt x="46" y="11"/>
                  </a:moveTo>
                  <a:cubicBezTo>
                    <a:pt x="82" y="11"/>
                    <a:pt x="82" y="11"/>
                    <a:pt x="82" y="11"/>
                  </a:cubicBezTo>
                  <a:cubicBezTo>
                    <a:pt x="85" y="11"/>
                    <a:pt x="87" y="12"/>
                    <a:pt x="87" y="15"/>
                  </a:cubicBezTo>
                  <a:cubicBezTo>
                    <a:pt x="87" y="15"/>
                    <a:pt x="87" y="15"/>
                    <a:pt x="87" y="15"/>
                  </a:cubicBezTo>
                  <a:cubicBezTo>
                    <a:pt x="87" y="17"/>
                    <a:pt x="85" y="18"/>
                    <a:pt x="82" y="18"/>
                  </a:cubicBezTo>
                  <a:cubicBezTo>
                    <a:pt x="46" y="18"/>
                    <a:pt x="46" y="18"/>
                    <a:pt x="46" y="18"/>
                  </a:cubicBezTo>
                  <a:cubicBezTo>
                    <a:pt x="43" y="18"/>
                    <a:pt x="41" y="17"/>
                    <a:pt x="41" y="15"/>
                  </a:cubicBezTo>
                  <a:cubicBezTo>
                    <a:pt x="41" y="15"/>
                    <a:pt x="41" y="15"/>
                    <a:pt x="41" y="15"/>
                  </a:cubicBezTo>
                  <a:cubicBezTo>
                    <a:pt x="41" y="12"/>
                    <a:pt x="43" y="11"/>
                    <a:pt x="46" y="11"/>
                  </a:cubicBezTo>
                  <a:close/>
                  <a:moveTo>
                    <a:pt x="31" y="26"/>
                  </a:moveTo>
                  <a:cubicBezTo>
                    <a:pt x="97" y="26"/>
                    <a:pt x="97" y="26"/>
                    <a:pt x="97" y="26"/>
                  </a:cubicBezTo>
                  <a:cubicBezTo>
                    <a:pt x="103" y="26"/>
                    <a:pt x="108" y="31"/>
                    <a:pt x="108" y="37"/>
                  </a:cubicBezTo>
                  <a:cubicBezTo>
                    <a:pt x="108" y="76"/>
                    <a:pt x="108" y="76"/>
                    <a:pt x="108" y="76"/>
                  </a:cubicBezTo>
                  <a:cubicBezTo>
                    <a:pt x="108" y="82"/>
                    <a:pt x="103" y="88"/>
                    <a:pt x="97" y="88"/>
                  </a:cubicBezTo>
                  <a:cubicBezTo>
                    <a:pt x="31" y="88"/>
                    <a:pt x="31" y="88"/>
                    <a:pt x="31" y="88"/>
                  </a:cubicBezTo>
                  <a:cubicBezTo>
                    <a:pt x="25" y="88"/>
                    <a:pt x="20" y="82"/>
                    <a:pt x="20" y="76"/>
                  </a:cubicBezTo>
                  <a:cubicBezTo>
                    <a:pt x="20" y="37"/>
                    <a:pt x="20" y="37"/>
                    <a:pt x="20" y="37"/>
                  </a:cubicBezTo>
                  <a:cubicBezTo>
                    <a:pt x="20" y="31"/>
                    <a:pt x="25" y="26"/>
                    <a:pt x="31" y="26"/>
                  </a:cubicBezTo>
                  <a:close/>
                </a:path>
              </a:pathLst>
            </a:custGeom>
            <a:solidFill>
              <a:schemeClr val="accent2"/>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595959"/>
                </a:solidFill>
                <a:effectLst/>
                <a:uLnTx/>
                <a:uFillTx/>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36" name="图形"/>
            <p:cNvSpPr/>
            <p:nvPr>
              <p:custDataLst>
                <p:tags r:id="rId31"/>
              </p:custDataLst>
            </p:nvPr>
          </p:nvSpPr>
          <p:spPr>
            <a:xfrm>
              <a:off x="7252" y="2988"/>
              <a:ext cx="5383" cy="5383"/>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cs typeface="思源黑体旧字形 Light" panose="020B0300000000000000" charset="-128"/>
              </a:endParaRPr>
            </a:p>
          </p:txBody>
        </p:sp>
        <p:sp>
          <p:nvSpPr>
            <p:cNvPr id="37" name="图形"/>
            <p:cNvSpPr/>
            <p:nvPr>
              <p:custDataLst>
                <p:tags r:id="rId32"/>
              </p:custDataLst>
            </p:nvPr>
          </p:nvSpPr>
          <p:spPr>
            <a:xfrm>
              <a:off x="7563" y="3299"/>
              <a:ext cx="4761" cy="4761"/>
            </a:xfrm>
            <a:prstGeom prst="ellipse">
              <a:avLst/>
            </a:prstGeom>
            <a:blipFill dpi="0" rotWithShape="1">
              <a:blip r:embed="rId36" cstate="screen"/>
              <a:srcRect/>
              <a:stretch>
                <a:fillRect/>
              </a:stretch>
            </a:blip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思源黑体旧字形 Light" panose="020B0300000000000000" charset="-128"/>
              </a:endParaRPr>
            </a:p>
          </p:txBody>
        </p:sp>
      </p:grpSp>
    </p:spTree>
    <p:custDataLst>
      <p:tags r:id="rId1"/>
    </p:custDataLst>
  </p:cSld>
  <p:clrMapOvr>
    <a:masterClrMapping/>
  </p:clrMapOvr>
  <p:transition advTm="2000">
    <p:wheel spokes="2"/>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nodeType="afterEffect">
                                  <p:stCondLst>
                                    <p:cond delay="0"/>
                                  </p:stCondLst>
                                  <p:childTnLst>
                                    <p:set>
                                      <p:cBhvr>
                                        <p:cTn id="6" dur="500" fill="hold">
                                          <p:stCondLst>
                                            <p:cond delay="0"/>
                                          </p:stCondLst>
                                        </p:cTn>
                                        <p:tgtEl>
                                          <p:spTgt spid="2"/>
                                        </p:tgtEl>
                                        <p:attrNameLst>
                                          <p:attrName>style.visibility</p:attrName>
                                        </p:attrNameLst>
                                      </p:cBhvr>
                                      <p:to>
                                        <p:strVal val="visible"/>
                                      </p:to>
                                    </p:set>
                                    <p:animEffect transition="in" filter="wheel(2)">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图形"/>
          <p:cNvGrpSpPr/>
          <p:nvPr>
            <p:custDataLst>
              <p:tags r:id="rId2"/>
            </p:custDataLst>
          </p:nvPr>
        </p:nvGrpSpPr>
        <p:grpSpPr>
          <a:xfrm>
            <a:off x="950595" y="1369695"/>
            <a:ext cx="10291445" cy="4328160"/>
            <a:chOff x="1497" y="2157"/>
            <a:chExt cx="16207" cy="6816"/>
          </a:xfrm>
        </p:grpSpPr>
        <p:grpSp>
          <p:nvGrpSpPr>
            <p:cNvPr id="7" name="组合 6"/>
            <p:cNvGrpSpPr/>
            <p:nvPr/>
          </p:nvGrpSpPr>
          <p:grpSpPr>
            <a:xfrm>
              <a:off x="3353" y="3110"/>
              <a:ext cx="12494" cy="1321"/>
              <a:chOff x="2273" y="4006"/>
              <a:chExt cx="14024" cy="1800"/>
            </a:xfrm>
          </p:grpSpPr>
          <p:sp>
            <p:nvSpPr>
              <p:cNvPr id="2" name="图形"/>
              <p:cNvSpPr/>
              <p:nvPr>
                <p:custDataLst>
                  <p:tags r:id="rId25"/>
                </p:custDataLst>
              </p:nvPr>
            </p:nvSpPr>
            <p:spPr>
              <a:xfrm rot="16200000">
                <a:off x="8430" y="-2151"/>
                <a:ext cx="1710" cy="14024"/>
              </a:xfrm>
              <a:prstGeom prst="rightBrace">
                <a:avLst>
                  <a:gd name="adj1" fmla="val 0"/>
                  <a:gd name="adj2" fmla="val 50000"/>
                </a:avLst>
              </a:prstGeom>
              <a:ln>
                <a:solidFill>
                  <a:srgbClr val="691116">
                    <a:alpha val="10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思源黑体旧字形 Light" panose="020B0300000000000000" charset="-128"/>
                </a:endParaRPr>
              </a:p>
            </p:txBody>
          </p:sp>
          <p:cxnSp>
            <p:nvCxnSpPr>
              <p:cNvPr id="4" name="图形"/>
              <p:cNvCxnSpPr/>
              <p:nvPr>
                <p:custDataLst>
                  <p:tags r:id="rId26"/>
                </p:custDataLst>
              </p:nvPr>
            </p:nvCxnSpPr>
            <p:spPr>
              <a:xfrm>
                <a:off x="6795" y="4846"/>
                <a:ext cx="0" cy="960"/>
              </a:xfrm>
              <a:prstGeom prst="line">
                <a:avLst/>
              </a:prstGeom>
              <a:ln>
                <a:solidFill>
                  <a:srgbClr val="691116">
                    <a:alpha val="10000"/>
                  </a:srgbClr>
                </a:solidFill>
              </a:ln>
            </p:spPr>
            <p:style>
              <a:lnRef idx="1">
                <a:schemeClr val="accent1"/>
              </a:lnRef>
              <a:fillRef idx="0">
                <a:schemeClr val="accent1"/>
              </a:fillRef>
              <a:effectRef idx="0">
                <a:schemeClr val="accent1"/>
              </a:effectRef>
              <a:fontRef idx="minor">
                <a:schemeClr val="tx1"/>
              </a:fontRef>
            </p:style>
          </p:cxnSp>
          <p:cxnSp>
            <p:nvCxnSpPr>
              <p:cNvPr id="5" name="图形"/>
              <p:cNvCxnSpPr/>
              <p:nvPr>
                <p:custDataLst>
                  <p:tags r:id="rId27"/>
                </p:custDataLst>
              </p:nvPr>
            </p:nvCxnSpPr>
            <p:spPr>
              <a:xfrm>
                <a:off x="11775" y="4846"/>
                <a:ext cx="0" cy="960"/>
              </a:xfrm>
              <a:prstGeom prst="line">
                <a:avLst/>
              </a:prstGeom>
              <a:ln>
                <a:solidFill>
                  <a:srgbClr val="691116">
                    <a:alpha val="10000"/>
                  </a:srgbClr>
                </a:solidFill>
              </a:ln>
            </p:spPr>
            <p:style>
              <a:lnRef idx="1">
                <a:schemeClr val="accent1"/>
              </a:lnRef>
              <a:fillRef idx="0">
                <a:schemeClr val="accent1"/>
              </a:fillRef>
              <a:effectRef idx="0">
                <a:schemeClr val="accent1"/>
              </a:effectRef>
              <a:fontRef idx="minor">
                <a:schemeClr val="tx1"/>
              </a:fontRef>
            </p:style>
          </p:cxnSp>
        </p:grpSp>
        <p:sp>
          <p:nvSpPr>
            <p:cNvPr id="40" name="图形"/>
            <p:cNvSpPr/>
            <p:nvPr>
              <p:custDataLst>
                <p:tags r:id="rId3"/>
              </p:custDataLst>
            </p:nvPr>
          </p:nvSpPr>
          <p:spPr>
            <a:xfrm>
              <a:off x="1497" y="4623"/>
              <a:ext cx="3607" cy="4348"/>
            </a:xfrm>
            <a:prstGeom prst="roundRect">
              <a:avLst>
                <a:gd name="adj" fmla="val 8733"/>
              </a:avLst>
            </a:prstGeom>
            <a:solidFill>
              <a:schemeClr val="bg1"/>
            </a:solidFill>
            <a:ln>
              <a:gradFill>
                <a:gsLst>
                  <a:gs pos="39000">
                    <a:srgbClr val="F4EADB">
                      <a:alpha val="0"/>
                    </a:srgbClr>
                  </a:gs>
                  <a:gs pos="100000">
                    <a:srgbClr val="F3E4C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cs typeface="思源黑体旧字形 Light" panose="020B0300000000000000" charset="-128"/>
                <a:sym typeface="+mn-ea"/>
              </a:endParaRPr>
            </a:p>
          </p:txBody>
        </p:sp>
        <p:sp>
          <p:nvSpPr>
            <p:cNvPr id="8" name="图形"/>
            <p:cNvSpPr/>
            <p:nvPr>
              <p:custDataLst>
                <p:tags r:id="rId4"/>
              </p:custDataLst>
            </p:nvPr>
          </p:nvSpPr>
          <p:spPr>
            <a:xfrm flipH="1">
              <a:off x="1879" y="4131"/>
              <a:ext cx="2842" cy="836"/>
            </a:xfrm>
            <a:prstGeom prst="roundRect">
              <a:avLst>
                <a:gd name="adj" fmla="val 50000"/>
              </a:avLst>
            </a:prstGeom>
            <a:gradFill>
              <a:gsLst>
                <a:gs pos="0">
                  <a:schemeClr val="accent1"/>
                </a:gs>
                <a:gs pos="100000">
                  <a:schemeClr val="accent2"/>
                </a:gs>
              </a:gsLst>
              <a:lin ang="13500000" scaled="0"/>
            </a:gradFill>
            <a:ln>
              <a:noFill/>
            </a:ln>
            <a:effectLst>
              <a:outerShdw blurRad="508000" dist="317500" dir="2700000" sx="85000" sy="85000" algn="tl"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a:solidFill>
                  <a:schemeClr val="bg1"/>
                </a:solidFill>
                <a:cs typeface="思源黑体旧字形 Light" panose="020B0300000000000000" charset="-128"/>
                <a:sym typeface="+mn-ea"/>
              </a:endParaRPr>
            </a:p>
          </p:txBody>
        </p:sp>
        <p:sp>
          <p:nvSpPr>
            <p:cNvPr id="11" name="图形"/>
            <p:cNvSpPr/>
            <p:nvPr>
              <p:custDataLst>
                <p:tags r:id="rId5"/>
              </p:custDataLst>
            </p:nvPr>
          </p:nvSpPr>
          <p:spPr>
            <a:xfrm>
              <a:off x="5697" y="4625"/>
              <a:ext cx="3607" cy="4348"/>
            </a:xfrm>
            <a:prstGeom prst="roundRect">
              <a:avLst>
                <a:gd name="adj" fmla="val 8733"/>
              </a:avLst>
            </a:prstGeom>
            <a:solidFill>
              <a:schemeClr val="bg1"/>
            </a:solidFill>
            <a:ln>
              <a:gradFill>
                <a:gsLst>
                  <a:gs pos="39000">
                    <a:srgbClr val="F4EADB">
                      <a:alpha val="0"/>
                    </a:srgbClr>
                  </a:gs>
                  <a:gs pos="100000">
                    <a:srgbClr val="F3E4C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cs typeface="思源黑体旧字形 Light" panose="020B0300000000000000" charset="-128"/>
                <a:sym typeface="+mn-ea"/>
              </a:endParaRPr>
            </a:p>
          </p:txBody>
        </p:sp>
        <p:sp>
          <p:nvSpPr>
            <p:cNvPr id="12" name="图形"/>
            <p:cNvSpPr/>
            <p:nvPr>
              <p:custDataLst>
                <p:tags r:id="rId6"/>
              </p:custDataLst>
            </p:nvPr>
          </p:nvSpPr>
          <p:spPr>
            <a:xfrm flipH="1">
              <a:off x="6079" y="4131"/>
              <a:ext cx="2842" cy="836"/>
            </a:xfrm>
            <a:prstGeom prst="roundRect">
              <a:avLst>
                <a:gd name="adj" fmla="val 50000"/>
              </a:avLst>
            </a:prstGeom>
            <a:gradFill>
              <a:gsLst>
                <a:gs pos="0">
                  <a:schemeClr val="accent1"/>
                </a:gs>
                <a:gs pos="100000">
                  <a:schemeClr val="accent2"/>
                </a:gs>
              </a:gsLst>
              <a:lin ang="13500000" scaled="0"/>
            </a:gradFill>
            <a:ln>
              <a:noFill/>
            </a:ln>
            <a:effectLst>
              <a:outerShdw blurRad="508000" dist="317500" dir="2700000" sx="85000" sy="85000" algn="tl"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a:solidFill>
                  <a:schemeClr val="bg1"/>
                </a:solidFill>
                <a:cs typeface="思源黑体旧字形 Light" panose="020B0300000000000000" charset="-128"/>
                <a:sym typeface="+mn-ea"/>
              </a:endParaRPr>
            </a:p>
          </p:txBody>
        </p:sp>
        <p:sp>
          <p:nvSpPr>
            <p:cNvPr id="14" name="图形"/>
            <p:cNvSpPr/>
            <p:nvPr>
              <p:custDataLst>
                <p:tags r:id="rId7"/>
              </p:custDataLst>
            </p:nvPr>
          </p:nvSpPr>
          <p:spPr>
            <a:xfrm>
              <a:off x="9897" y="4625"/>
              <a:ext cx="3607" cy="4348"/>
            </a:xfrm>
            <a:prstGeom prst="roundRect">
              <a:avLst>
                <a:gd name="adj" fmla="val 8733"/>
              </a:avLst>
            </a:prstGeom>
            <a:solidFill>
              <a:schemeClr val="bg1"/>
            </a:solidFill>
            <a:ln>
              <a:gradFill>
                <a:gsLst>
                  <a:gs pos="39000">
                    <a:srgbClr val="F4EADB">
                      <a:alpha val="0"/>
                    </a:srgbClr>
                  </a:gs>
                  <a:gs pos="100000">
                    <a:srgbClr val="F3E4C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cs typeface="思源黑体旧字形 Light" panose="020B0300000000000000" charset="-128"/>
                <a:sym typeface="+mn-ea"/>
              </a:endParaRPr>
            </a:p>
          </p:txBody>
        </p:sp>
        <p:sp>
          <p:nvSpPr>
            <p:cNvPr id="15" name="图形"/>
            <p:cNvSpPr/>
            <p:nvPr>
              <p:custDataLst>
                <p:tags r:id="rId8"/>
              </p:custDataLst>
            </p:nvPr>
          </p:nvSpPr>
          <p:spPr>
            <a:xfrm flipH="1">
              <a:off x="10279" y="4131"/>
              <a:ext cx="2842" cy="836"/>
            </a:xfrm>
            <a:prstGeom prst="roundRect">
              <a:avLst>
                <a:gd name="adj" fmla="val 50000"/>
              </a:avLst>
            </a:prstGeom>
            <a:gradFill>
              <a:gsLst>
                <a:gs pos="0">
                  <a:schemeClr val="accent1"/>
                </a:gs>
                <a:gs pos="100000">
                  <a:schemeClr val="accent2"/>
                </a:gs>
              </a:gsLst>
              <a:lin ang="13500000" scaled="0"/>
            </a:gradFill>
            <a:ln>
              <a:noFill/>
            </a:ln>
            <a:effectLst>
              <a:outerShdw blurRad="508000" dist="317500" dir="2700000" sx="85000" sy="85000" algn="tl"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a:solidFill>
                  <a:schemeClr val="bg1"/>
                </a:solidFill>
                <a:cs typeface="思源黑体旧字形 Light" panose="020B0300000000000000" charset="-128"/>
                <a:sym typeface="+mn-ea"/>
              </a:endParaRPr>
            </a:p>
          </p:txBody>
        </p:sp>
        <p:sp>
          <p:nvSpPr>
            <p:cNvPr id="25" name="图形"/>
            <p:cNvSpPr/>
            <p:nvPr>
              <p:custDataLst>
                <p:tags r:id="rId9"/>
              </p:custDataLst>
            </p:nvPr>
          </p:nvSpPr>
          <p:spPr>
            <a:xfrm>
              <a:off x="14097" y="4625"/>
              <a:ext cx="3607" cy="4348"/>
            </a:xfrm>
            <a:prstGeom prst="roundRect">
              <a:avLst>
                <a:gd name="adj" fmla="val 8733"/>
              </a:avLst>
            </a:prstGeom>
            <a:solidFill>
              <a:schemeClr val="bg1"/>
            </a:solidFill>
            <a:ln>
              <a:gradFill>
                <a:gsLst>
                  <a:gs pos="39000">
                    <a:srgbClr val="F4EADB">
                      <a:alpha val="0"/>
                    </a:srgbClr>
                  </a:gs>
                  <a:gs pos="100000">
                    <a:srgbClr val="F3E4C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cs typeface="思源黑体旧字形 Light" panose="020B0300000000000000" charset="-128"/>
                <a:sym typeface="+mn-ea"/>
              </a:endParaRPr>
            </a:p>
          </p:txBody>
        </p:sp>
        <p:sp>
          <p:nvSpPr>
            <p:cNvPr id="26" name="图形"/>
            <p:cNvSpPr/>
            <p:nvPr>
              <p:custDataLst>
                <p:tags r:id="rId10"/>
              </p:custDataLst>
            </p:nvPr>
          </p:nvSpPr>
          <p:spPr>
            <a:xfrm flipH="1">
              <a:off x="14479" y="4131"/>
              <a:ext cx="2842" cy="836"/>
            </a:xfrm>
            <a:prstGeom prst="roundRect">
              <a:avLst>
                <a:gd name="adj" fmla="val 50000"/>
              </a:avLst>
            </a:prstGeom>
            <a:gradFill>
              <a:gsLst>
                <a:gs pos="0">
                  <a:schemeClr val="accent1"/>
                </a:gs>
                <a:gs pos="100000">
                  <a:schemeClr val="accent2"/>
                </a:gs>
              </a:gsLst>
              <a:lin ang="13500000" scaled="0"/>
            </a:gradFill>
            <a:ln>
              <a:noFill/>
            </a:ln>
            <a:effectLst>
              <a:outerShdw blurRad="508000" dist="317500" dir="2700000" sx="85000" sy="85000" algn="tl"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a:solidFill>
                  <a:schemeClr val="bg1"/>
                </a:solidFill>
                <a:cs typeface="思源黑体旧字形 Light" panose="020B0300000000000000" charset="-128"/>
                <a:sym typeface="+mn-ea"/>
              </a:endParaRPr>
            </a:p>
          </p:txBody>
        </p:sp>
        <p:sp>
          <p:nvSpPr>
            <p:cNvPr id="42" name="图形"/>
            <p:cNvSpPr txBox="1"/>
            <p:nvPr>
              <p:custDataLst>
                <p:tags r:id="rId11"/>
              </p:custDataLst>
            </p:nvPr>
          </p:nvSpPr>
          <p:spPr>
            <a:xfrm>
              <a:off x="1803" y="6411"/>
              <a:ext cx="2966" cy="2181"/>
            </a:xfrm>
            <a:prstGeom prst="rect">
              <a:avLst/>
            </a:prstGeom>
            <a:noFill/>
          </p:spPr>
          <p:txBody>
            <a:bodyPr wrap="square" rtlCol="0" anchor="t">
              <a:spAutoFit/>
            </a:bodyPr>
            <a:lstStyle/>
            <a:p>
              <a:pPr algn="ctr">
                <a:lnSpc>
                  <a:spcPct val="150000"/>
                </a:lnSpc>
              </a:pPr>
              <a:r>
                <a:rPr lang="zh-CN" altLang="en-US" sz="1400" spc="100">
                  <a:solidFill>
                    <a:schemeClr val="tx1">
                      <a:lumMod val="75000"/>
                      <a:lumOff val="25000"/>
                    </a:schemeClr>
                  </a:solidFill>
                  <a:uFillTx/>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在此处添加您的文本内容在此处添加您的文本内容此处添加您的文本内容</a:t>
              </a:r>
            </a:p>
          </p:txBody>
        </p:sp>
        <p:sp>
          <p:nvSpPr>
            <p:cNvPr id="43" name="图形"/>
            <p:cNvSpPr txBox="1"/>
            <p:nvPr>
              <p:custDataLst>
                <p:tags r:id="rId12"/>
              </p:custDataLst>
            </p:nvPr>
          </p:nvSpPr>
          <p:spPr>
            <a:xfrm>
              <a:off x="2129" y="5708"/>
              <a:ext cx="2314" cy="63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dirty="0">
                  <a:solidFill>
                    <a:schemeClr val="tx1">
                      <a:lumMod val="75000"/>
                      <a:lumOff val="25000"/>
                    </a:schemeClr>
                  </a:solidFill>
                  <a:latin typeface="思源宋体 CN Heavy" panose="02020900000000000000" charset="-122"/>
                  <a:ea typeface="思源宋体 CN Heavy" panose="02020900000000000000" charset="-122"/>
                  <a:cs typeface="思源宋体 CN Heavy" panose="02020900000000000000" charset="-122"/>
                </a:rPr>
                <a:t>请添加标题</a:t>
              </a:r>
            </a:p>
          </p:txBody>
        </p:sp>
        <p:sp>
          <p:nvSpPr>
            <p:cNvPr id="46" name="图形"/>
            <p:cNvSpPr txBox="1"/>
            <p:nvPr>
              <p:custDataLst>
                <p:tags r:id="rId13"/>
              </p:custDataLst>
            </p:nvPr>
          </p:nvSpPr>
          <p:spPr>
            <a:xfrm>
              <a:off x="6045" y="6411"/>
              <a:ext cx="2966" cy="2181"/>
            </a:xfrm>
            <a:prstGeom prst="rect">
              <a:avLst/>
            </a:prstGeom>
            <a:noFill/>
          </p:spPr>
          <p:txBody>
            <a:bodyPr wrap="square" rtlCol="0" anchor="t">
              <a:spAutoFit/>
            </a:bodyPr>
            <a:lstStyle/>
            <a:p>
              <a:pPr algn="ctr">
                <a:lnSpc>
                  <a:spcPct val="150000"/>
                </a:lnSpc>
              </a:pPr>
              <a:r>
                <a:rPr lang="zh-CN" altLang="en-US" sz="1400" spc="100">
                  <a:solidFill>
                    <a:schemeClr val="tx1">
                      <a:lumMod val="75000"/>
                      <a:lumOff val="25000"/>
                    </a:schemeClr>
                  </a:solidFill>
                  <a:uFillTx/>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在此处添加您的文本内容在此处添加您的文本内容此处添加您的文本内容</a:t>
              </a:r>
            </a:p>
          </p:txBody>
        </p:sp>
        <p:sp>
          <p:nvSpPr>
            <p:cNvPr id="47" name="图形"/>
            <p:cNvSpPr txBox="1"/>
            <p:nvPr>
              <p:custDataLst>
                <p:tags r:id="rId14"/>
              </p:custDataLst>
            </p:nvPr>
          </p:nvSpPr>
          <p:spPr>
            <a:xfrm>
              <a:off x="6371" y="5708"/>
              <a:ext cx="2314" cy="63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dirty="0">
                  <a:solidFill>
                    <a:schemeClr val="tx1">
                      <a:lumMod val="75000"/>
                      <a:lumOff val="25000"/>
                    </a:schemeClr>
                  </a:solidFill>
                  <a:latin typeface="思源宋体 CN Heavy" panose="02020900000000000000" charset="-122"/>
                  <a:ea typeface="思源宋体 CN Heavy" panose="02020900000000000000" charset="-122"/>
                  <a:cs typeface="思源宋体 CN Heavy" panose="02020900000000000000" charset="-122"/>
                </a:rPr>
                <a:t>请添加标题</a:t>
              </a:r>
            </a:p>
          </p:txBody>
        </p:sp>
        <p:sp>
          <p:nvSpPr>
            <p:cNvPr id="54" name="图形"/>
            <p:cNvSpPr txBox="1"/>
            <p:nvPr>
              <p:custDataLst>
                <p:tags r:id="rId15"/>
              </p:custDataLst>
            </p:nvPr>
          </p:nvSpPr>
          <p:spPr>
            <a:xfrm>
              <a:off x="10210" y="6411"/>
              <a:ext cx="2966" cy="2181"/>
            </a:xfrm>
            <a:prstGeom prst="rect">
              <a:avLst/>
            </a:prstGeom>
            <a:noFill/>
          </p:spPr>
          <p:txBody>
            <a:bodyPr wrap="square" rtlCol="0" anchor="t">
              <a:spAutoFit/>
            </a:bodyPr>
            <a:lstStyle/>
            <a:p>
              <a:pPr algn="ctr">
                <a:lnSpc>
                  <a:spcPct val="150000"/>
                </a:lnSpc>
              </a:pPr>
              <a:r>
                <a:rPr lang="zh-CN" altLang="en-US" sz="1400" spc="100">
                  <a:solidFill>
                    <a:schemeClr val="tx1">
                      <a:lumMod val="75000"/>
                      <a:lumOff val="25000"/>
                    </a:schemeClr>
                  </a:solidFill>
                  <a:uFillTx/>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在此处添加您的文本内容在此处添加您的文本内容此处添加您的文本内容</a:t>
              </a:r>
            </a:p>
          </p:txBody>
        </p:sp>
        <p:sp>
          <p:nvSpPr>
            <p:cNvPr id="57" name="图形"/>
            <p:cNvSpPr txBox="1"/>
            <p:nvPr>
              <p:custDataLst>
                <p:tags r:id="rId16"/>
              </p:custDataLst>
            </p:nvPr>
          </p:nvSpPr>
          <p:spPr>
            <a:xfrm>
              <a:off x="10536" y="5708"/>
              <a:ext cx="2314" cy="63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dirty="0">
                  <a:solidFill>
                    <a:schemeClr val="tx1">
                      <a:lumMod val="75000"/>
                      <a:lumOff val="25000"/>
                    </a:schemeClr>
                  </a:solidFill>
                  <a:latin typeface="思源宋体 CN Heavy" panose="02020900000000000000" charset="-122"/>
                  <a:ea typeface="思源宋体 CN Heavy" panose="02020900000000000000" charset="-122"/>
                  <a:cs typeface="思源宋体 CN Heavy" panose="02020900000000000000" charset="-122"/>
                </a:rPr>
                <a:t>请添加标题</a:t>
              </a:r>
            </a:p>
          </p:txBody>
        </p:sp>
        <p:sp>
          <p:nvSpPr>
            <p:cNvPr id="68" name="图形"/>
            <p:cNvSpPr txBox="1"/>
            <p:nvPr>
              <p:custDataLst>
                <p:tags r:id="rId17"/>
              </p:custDataLst>
            </p:nvPr>
          </p:nvSpPr>
          <p:spPr>
            <a:xfrm>
              <a:off x="14452" y="6411"/>
              <a:ext cx="2966" cy="2181"/>
            </a:xfrm>
            <a:prstGeom prst="rect">
              <a:avLst/>
            </a:prstGeom>
            <a:noFill/>
          </p:spPr>
          <p:txBody>
            <a:bodyPr wrap="square" rtlCol="0" anchor="t">
              <a:spAutoFit/>
            </a:bodyPr>
            <a:lstStyle/>
            <a:p>
              <a:pPr algn="ctr">
                <a:lnSpc>
                  <a:spcPct val="150000"/>
                </a:lnSpc>
              </a:pPr>
              <a:r>
                <a:rPr lang="zh-CN" altLang="en-US" sz="1400" spc="100">
                  <a:solidFill>
                    <a:schemeClr val="tx1">
                      <a:lumMod val="75000"/>
                      <a:lumOff val="25000"/>
                    </a:schemeClr>
                  </a:solidFill>
                  <a:uFillTx/>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在此处添加您的文本内容在此处添加您的文本内容此处添加您的文本内容</a:t>
              </a:r>
            </a:p>
          </p:txBody>
        </p:sp>
        <p:sp>
          <p:nvSpPr>
            <p:cNvPr id="69" name="图形"/>
            <p:cNvSpPr txBox="1"/>
            <p:nvPr>
              <p:custDataLst>
                <p:tags r:id="rId18"/>
              </p:custDataLst>
            </p:nvPr>
          </p:nvSpPr>
          <p:spPr>
            <a:xfrm>
              <a:off x="14778" y="5708"/>
              <a:ext cx="2314" cy="63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dirty="0">
                  <a:solidFill>
                    <a:schemeClr val="tx1">
                      <a:lumMod val="75000"/>
                      <a:lumOff val="25000"/>
                    </a:schemeClr>
                  </a:solidFill>
                  <a:latin typeface="思源宋体 CN Heavy" panose="02020900000000000000" charset="-122"/>
                  <a:ea typeface="思源宋体 CN Heavy" panose="02020900000000000000" charset="-122"/>
                  <a:cs typeface="思源宋体 CN Heavy" panose="02020900000000000000" charset="-122"/>
                </a:rPr>
                <a:t>请添加标题</a:t>
              </a:r>
            </a:p>
          </p:txBody>
        </p:sp>
        <p:sp>
          <p:nvSpPr>
            <p:cNvPr id="6" name="图形"/>
            <p:cNvSpPr/>
            <p:nvPr>
              <p:custDataLst>
                <p:tags r:id="rId19"/>
              </p:custDataLst>
            </p:nvPr>
          </p:nvSpPr>
          <p:spPr>
            <a:xfrm flipH="1">
              <a:off x="6126" y="2157"/>
              <a:ext cx="6948" cy="863"/>
            </a:xfrm>
            <a:prstGeom prst="roundRect">
              <a:avLst>
                <a:gd name="adj" fmla="val 50000"/>
              </a:avLst>
            </a:prstGeom>
            <a:gradFill>
              <a:gsLst>
                <a:gs pos="0">
                  <a:schemeClr val="accent1"/>
                </a:gs>
                <a:gs pos="100000">
                  <a:schemeClr val="accent2"/>
                </a:gs>
              </a:gsLst>
              <a:lin ang="13500000" scaled="0"/>
            </a:gradFill>
            <a:ln>
              <a:noFill/>
            </a:ln>
            <a:effectLst>
              <a:outerShdw blurRad="508000" dist="444500" dir="2700000" sx="85000" sy="85000" algn="tl"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a:cs typeface="思源黑体旧字形 Light" panose="020B0300000000000000" charset="-128"/>
                <a:sym typeface="+mn-ea"/>
              </a:endParaRPr>
            </a:p>
          </p:txBody>
        </p:sp>
        <p:sp>
          <p:nvSpPr>
            <p:cNvPr id="75" name="图形"/>
            <p:cNvSpPr txBox="1"/>
            <p:nvPr>
              <p:custDataLst>
                <p:tags r:id="rId20"/>
              </p:custDataLst>
            </p:nvPr>
          </p:nvSpPr>
          <p:spPr>
            <a:xfrm>
              <a:off x="6702" y="4275"/>
              <a:ext cx="1562" cy="533"/>
            </a:xfrm>
            <a:prstGeom prst="rect">
              <a:avLst/>
            </a:prstGeom>
            <a:noFill/>
          </p:spPr>
          <p:txBody>
            <a:bodyPr wrap="square" rtlCol="0">
              <a:spAutoFit/>
            </a:bodyPr>
            <a:lstStyle/>
            <a:p>
              <a:pPr algn="ctr"/>
              <a:r>
                <a:rPr lang="zh-CN" altLang="en-US" sz="1600">
                  <a:solidFill>
                    <a:schemeClr val="bg1"/>
                  </a:solidFill>
                  <a:latin typeface="思源宋体 CN Heavy" panose="02020900000000000000" charset="-122"/>
                  <a:ea typeface="思源宋体 CN Heavy" panose="02020900000000000000" charset="-122"/>
                  <a:cs typeface="思源黑体旧字形 Light" panose="020B0300000000000000" charset="-128"/>
                </a:rPr>
                <a:t>关键字</a:t>
              </a:r>
            </a:p>
          </p:txBody>
        </p:sp>
        <p:sp>
          <p:nvSpPr>
            <p:cNvPr id="9" name="图形"/>
            <p:cNvSpPr txBox="1"/>
            <p:nvPr>
              <p:custDataLst>
                <p:tags r:id="rId21"/>
              </p:custDataLst>
            </p:nvPr>
          </p:nvSpPr>
          <p:spPr>
            <a:xfrm>
              <a:off x="7203" y="2184"/>
              <a:ext cx="4815" cy="824"/>
            </a:xfrm>
            <a:prstGeom prst="rect">
              <a:avLst/>
            </a:prstGeom>
            <a:noFill/>
          </p:spPr>
          <p:txBody>
            <a:bodyPr wrap="none" rtlCol="0" anchor="t">
              <a:spAutoFit/>
            </a:bodyPr>
            <a:lstStyle/>
            <a:p>
              <a:pPr algn="ctr">
                <a:buClrTx/>
                <a:buSzTx/>
                <a:buFontTx/>
              </a:pPr>
              <a:r>
                <a:rPr lang="zh-CN" sz="2800">
                  <a:solidFill>
                    <a:schemeClr val="bg1"/>
                  </a:solidFill>
                  <a:effectLst/>
                  <a:latin typeface="思源宋体 CN Heavy" panose="02020900000000000000" charset="-122"/>
                  <a:ea typeface="思源宋体 CN Heavy" panose="02020900000000000000" charset="-122"/>
                  <a:cs typeface="思源黑体旧字形 Light" panose="020B0300000000000000" charset="-128"/>
                  <a:sym typeface="+mn-ea"/>
                </a:rPr>
                <a:t>预设标题文本内容</a:t>
              </a:r>
            </a:p>
          </p:txBody>
        </p:sp>
        <p:sp>
          <p:nvSpPr>
            <p:cNvPr id="3" name="图形"/>
            <p:cNvSpPr txBox="1"/>
            <p:nvPr>
              <p:custDataLst>
                <p:tags r:id="rId22"/>
              </p:custDataLst>
            </p:nvPr>
          </p:nvSpPr>
          <p:spPr>
            <a:xfrm>
              <a:off x="2550" y="4275"/>
              <a:ext cx="1562" cy="533"/>
            </a:xfrm>
            <a:prstGeom prst="rect">
              <a:avLst/>
            </a:prstGeom>
            <a:noFill/>
          </p:spPr>
          <p:txBody>
            <a:bodyPr wrap="square" rtlCol="0">
              <a:spAutoFit/>
            </a:bodyPr>
            <a:lstStyle/>
            <a:p>
              <a:pPr algn="ctr"/>
              <a:r>
                <a:rPr lang="zh-CN" altLang="en-US" sz="1600">
                  <a:solidFill>
                    <a:schemeClr val="bg1"/>
                  </a:solidFill>
                  <a:latin typeface="思源宋体 CN Heavy" panose="02020900000000000000" charset="-122"/>
                  <a:ea typeface="思源宋体 CN Heavy" panose="02020900000000000000" charset="-122"/>
                  <a:cs typeface="思源黑体旧字形 Light" panose="020B0300000000000000" charset="-128"/>
                </a:rPr>
                <a:t>关键字</a:t>
              </a:r>
            </a:p>
          </p:txBody>
        </p:sp>
        <p:sp>
          <p:nvSpPr>
            <p:cNvPr id="10" name="图形"/>
            <p:cNvSpPr txBox="1"/>
            <p:nvPr>
              <p:custDataLst>
                <p:tags r:id="rId23"/>
              </p:custDataLst>
            </p:nvPr>
          </p:nvSpPr>
          <p:spPr>
            <a:xfrm>
              <a:off x="15137" y="4275"/>
              <a:ext cx="1562" cy="533"/>
            </a:xfrm>
            <a:prstGeom prst="rect">
              <a:avLst/>
            </a:prstGeom>
            <a:noFill/>
          </p:spPr>
          <p:txBody>
            <a:bodyPr wrap="square" rtlCol="0">
              <a:spAutoFit/>
            </a:bodyPr>
            <a:lstStyle/>
            <a:p>
              <a:pPr algn="ctr"/>
              <a:r>
                <a:rPr lang="zh-CN" altLang="en-US" sz="1600">
                  <a:solidFill>
                    <a:schemeClr val="bg1"/>
                  </a:solidFill>
                  <a:latin typeface="思源宋体 CN Heavy" panose="02020900000000000000" charset="-122"/>
                  <a:ea typeface="思源宋体 CN Heavy" panose="02020900000000000000" charset="-122"/>
                  <a:cs typeface="思源黑体旧字形 Light" panose="020B0300000000000000" charset="-128"/>
                </a:rPr>
                <a:t>关键字</a:t>
              </a:r>
            </a:p>
          </p:txBody>
        </p:sp>
        <p:sp>
          <p:nvSpPr>
            <p:cNvPr id="13" name="图形"/>
            <p:cNvSpPr txBox="1"/>
            <p:nvPr>
              <p:custDataLst>
                <p:tags r:id="rId24"/>
              </p:custDataLst>
            </p:nvPr>
          </p:nvSpPr>
          <p:spPr>
            <a:xfrm>
              <a:off x="10991" y="4275"/>
              <a:ext cx="1562" cy="533"/>
            </a:xfrm>
            <a:prstGeom prst="rect">
              <a:avLst/>
            </a:prstGeom>
            <a:noFill/>
          </p:spPr>
          <p:txBody>
            <a:bodyPr wrap="square" rtlCol="0">
              <a:spAutoFit/>
            </a:bodyPr>
            <a:lstStyle/>
            <a:p>
              <a:pPr algn="ctr"/>
              <a:r>
                <a:rPr lang="zh-CN" altLang="en-US" sz="1600">
                  <a:solidFill>
                    <a:schemeClr val="bg1"/>
                  </a:solidFill>
                  <a:latin typeface="思源宋体 CN Heavy" panose="02020900000000000000" charset="-122"/>
                  <a:ea typeface="思源宋体 CN Heavy" panose="02020900000000000000" charset="-122"/>
                  <a:cs typeface="思源黑体旧字形 Light" panose="020B0300000000000000" charset="-128"/>
                </a:rPr>
                <a:t>关键字</a:t>
              </a:r>
            </a:p>
          </p:txBody>
        </p:sp>
      </p:grpSp>
    </p:spTree>
    <p:custDataLst>
      <p:tags r:id="rId1"/>
    </p:custDataLst>
  </p:cSld>
  <p:clrMapOvr>
    <a:masterClrMapping/>
  </p:clrMapOvr>
  <p:transition advTm="2000">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图形"/>
          <p:cNvGrpSpPr/>
          <p:nvPr/>
        </p:nvGrpSpPr>
        <p:grpSpPr>
          <a:xfrm flipH="1">
            <a:off x="0" y="0"/>
            <a:ext cx="12192000" cy="6718300"/>
            <a:chOff x="0" y="0"/>
            <a:chExt cx="19200" cy="10580"/>
          </a:xfrm>
        </p:grpSpPr>
        <p:sp>
          <p:nvSpPr>
            <p:cNvPr id="7" name="图形"/>
            <p:cNvSpPr/>
            <p:nvPr userDrawn="1">
              <p:custDataLst>
                <p:tags r:id="rId2"/>
              </p:custDataLst>
            </p:nvPr>
          </p:nvSpPr>
          <p:spPr>
            <a:xfrm>
              <a:off x="0" y="0"/>
              <a:ext cx="9600" cy="5400"/>
            </a:xfrm>
            <a:prstGeom prst="rect">
              <a:avLst/>
            </a:prstGeom>
            <a:solidFill>
              <a:schemeClr val="bg1">
                <a:lumMod val="95000"/>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思源黑体旧字形 Light" panose="020B0300000000000000" charset="-128"/>
              </a:endParaRPr>
            </a:p>
          </p:txBody>
        </p:sp>
        <p:sp>
          <p:nvSpPr>
            <p:cNvPr id="8" name="图形"/>
            <p:cNvSpPr/>
            <p:nvPr userDrawn="1">
              <p:custDataLst>
                <p:tags r:id="rId3"/>
              </p:custDataLst>
            </p:nvPr>
          </p:nvSpPr>
          <p:spPr>
            <a:xfrm>
              <a:off x="9600" y="5420"/>
              <a:ext cx="9600" cy="5160"/>
            </a:xfrm>
            <a:prstGeom prst="rect">
              <a:avLst/>
            </a:prstGeom>
            <a:solidFill>
              <a:schemeClr val="bg1">
                <a:lumMod val="95000"/>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思源黑体旧字形 Light" panose="020B0300000000000000" charset="-128"/>
              </a:endParaRPr>
            </a:p>
          </p:txBody>
        </p:sp>
        <p:sp>
          <p:nvSpPr>
            <p:cNvPr id="72" name="图形"/>
            <p:cNvSpPr/>
            <p:nvPr>
              <p:custDataLst>
                <p:tags r:id="rId4"/>
              </p:custDataLst>
            </p:nvPr>
          </p:nvSpPr>
          <p:spPr>
            <a:xfrm>
              <a:off x="6401" y="2201"/>
              <a:ext cx="6398" cy="6398"/>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思源黑体旧字形 Light" panose="020B0300000000000000" charset="-128"/>
                <a:cs typeface="思源黑体旧字形 Light" panose="020B0300000000000000" charset="-128"/>
              </a:endParaRPr>
            </a:p>
          </p:txBody>
        </p:sp>
        <p:grpSp>
          <p:nvGrpSpPr>
            <p:cNvPr id="2" name="Group 17"/>
            <p:cNvGrpSpPr/>
            <p:nvPr/>
          </p:nvGrpSpPr>
          <p:grpSpPr>
            <a:xfrm>
              <a:off x="11349" y="2732"/>
              <a:ext cx="2908" cy="582"/>
              <a:chOff x="7010400" y="2362200"/>
              <a:chExt cx="1524000" cy="304800"/>
            </a:xfrm>
          </p:grpSpPr>
          <p:cxnSp>
            <p:nvCxnSpPr>
              <p:cNvPr id="3" name="图形"/>
              <p:cNvCxnSpPr/>
              <p:nvPr>
                <p:custDataLst>
                  <p:tags r:id="rId28"/>
                </p:custDataLst>
              </p:nvPr>
            </p:nvCxnSpPr>
            <p:spPr>
              <a:xfrm>
                <a:off x="7315200" y="2362200"/>
                <a:ext cx="1219200" cy="0"/>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0" name="图形"/>
              <p:cNvCxnSpPr/>
              <p:nvPr>
                <p:custDataLst>
                  <p:tags r:id="rId29"/>
                </p:custDataLst>
              </p:nvPr>
            </p:nvCxnSpPr>
            <p:spPr>
              <a:xfrm flipV="1">
                <a:off x="7010400" y="2362201"/>
                <a:ext cx="304800" cy="304799"/>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grpSp>
          <p:nvGrpSpPr>
            <p:cNvPr id="21" name="Group 20"/>
            <p:cNvGrpSpPr/>
            <p:nvPr/>
          </p:nvGrpSpPr>
          <p:grpSpPr>
            <a:xfrm>
              <a:off x="11349" y="7483"/>
              <a:ext cx="2908" cy="582"/>
              <a:chOff x="7010400" y="4934705"/>
              <a:chExt cx="1524000" cy="304998"/>
            </a:xfrm>
          </p:grpSpPr>
          <p:cxnSp>
            <p:nvCxnSpPr>
              <p:cNvPr id="4" name="图形"/>
              <p:cNvCxnSpPr/>
              <p:nvPr>
                <p:custDataLst>
                  <p:tags r:id="rId26"/>
                </p:custDataLst>
              </p:nvPr>
            </p:nvCxnSpPr>
            <p:spPr>
              <a:xfrm>
                <a:off x="7315200" y="5239703"/>
                <a:ext cx="1219200" cy="0"/>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9" name="图形"/>
              <p:cNvCxnSpPr/>
              <p:nvPr>
                <p:custDataLst>
                  <p:tags r:id="rId27"/>
                </p:custDataLst>
              </p:nvPr>
            </p:nvCxnSpPr>
            <p:spPr>
              <a:xfrm>
                <a:off x="7010400" y="4934705"/>
                <a:ext cx="304800" cy="304799"/>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grpSp>
          <p:nvGrpSpPr>
            <p:cNvPr id="11" name="Group 23"/>
            <p:cNvGrpSpPr/>
            <p:nvPr/>
          </p:nvGrpSpPr>
          <p:grpSpPr>
            <a:xfrm flipH="1">
              <a:off x="4943" y="2732"/>
              <a:ext cx="2908" cy="582"/>
              <a:chOff x="7010400" y="2362200"/>
              <a:chExt cx="1524000" cy="304800"/>
            </a:xfrm>
          </p:grpSpPr>
          <p:cxnSp>
            <p:nvCxnSpPr>
              <p:cNvPr id="16" name="图形"/>
              <p:cNvCxnSpPr/>
              <p:nvPr>
                <p:custDataLst>
                  <p:tags r:id="rId24"/>
                </p:custDataLst>
              </p:nvPr>
            </p:nvCxnSpPr>
            <p:spPr>
              <a:xfrm>
                <a:off x="7315200" y="2362200"/>
                <a:ext cx="1219200" cy="0"/>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7" name="图形"/>
              <p:cNvCxnSpPr/>
              <p:nvPr>
                <p:custDataLst>
                  <p:tags r:id="rId25"/>
                </p:custDataLst>
              </p:nvPr>
            </p:nvCxnSpPr>
            <p:spPr>
              <a:xfrm flipV="1">
                <a:off x="7010400" y="2362201"/>
                <a:ext cx="304800" cy="304799"/>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grpSp>
          <p:nvGrpSpPr>
            <p:cNvPr id="37" name="Group 26"/>
            <p:cNvGrpSpPr/>
            <p:nvPr/>
          </p:nvGrpSpPr>
          <p:grpSpPr>
            <a:xfrm flipH="1">
              <a:off x="4943" y="7483"/>
              <a:ext cx="2908" cy="582"/>
              <a:chOff x="7010400" y="4934705"/>
              <a:chExt cx="1524000" cy="304998"/>
            </a:xfrm>
          </p:grpSpPr>
          <p:cxnSp>
            <p:nvCxnSpPr>
              <p:cNvPr id="38" name="图形"/>
              <p:cNvCxnSpPr/>
              <p:nvPr>
                <p:custDataLst>
                  <p:tags r:id="rId22"/>
                </p:custDataLst>
              </p:nvPr>
            </p:nvCxnSpPr>
            <p:spPr>
              <a:xfrm>
                <a:off x="7315200" y="5239703"/>
                <a:ext cx="1219200" cy="0"/>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40" name="图形"/>
              <p:cNvCxnSpPr/>
              <p:nvPr>
                <p:custDataLst>
                  <p:tags r:id="rId23"/>
                </p:custDataLst>
              </p:nvPr>
            </p:nvCxnSpPr>
            <p:spPr>
              <a:xfrm>
                <a:off x="7010400" y="4934705"/>
                <a:ext cx="304800" cy="304799"/>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grpSp>
          <p:nvGrpSpPr>
            <p:cNvPr id="41" name="Group 29"/>
            <p:cNvGrpSpPr/>
            <p:nvPr/>
          </p:nvGrpSpPr>
          <p:grpSpPr>
            <a:xfrm>
              <a:off x="12600" y="2075"/>
              <a:ext cx="5500" cy="1665"/>
              <a:chOff x="8001054" y="2286000"/>
              <a:chExt cx="3492549" cy="1056861"/>
            </a:xfrm>
          </p:grpSpPr>
          <p:sp>
            <p:nvSpPr>
              <p:cNvPr id="47" name="图形"/>
              <p:cNvSpPr txBox="1"/>
              <p:nvPr>
                <p:custDataLst>
                  <p:tags r:id="rId20"/>
                </p:custDataLst>
              </p:nvPr>
            </p:nvSpPr>
            <p:spPr>
              <a:xfrm>
                <a:off x="8001054" y="2696670"/>
                <a:ext cx="3492549" cy="646191"/>
              </a:xfrm>
              <a:prstGeom prst="rect">
                <a:avLst/>
              </a:prstGeom>
              <a:noFill/>
            </p:spPr>
            <p:txBody>
              <a:bodyPr wrap="square" rtlCol="0">
                <a:spAutoFit/>
              </a:bodyPr>
              <a:lstStyle/>
              <a:p>
                <a:pPr algn="l">
                  <a:lnSpc>
                    <a:spcPct val="150000"/>
                  </a:lnSpc>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在此处添加您的文本内容此处添加您的文本内容在此处添加您的文本内容此处添加您的文本内容</a:t>
                </a:r>
                <a:endParaRPr lang="en-US" sz="1200" dirty="0">
                  <a:solidFill>
                    <a:srgbClr val="A0A1A3"/>
                  </a:solidFill>
                  <a:latin typeface="思源黑体旧字形 Light" panose="020B0300000000000000" charset="-128"/>
                  <a:cs typeface="Arial" panose="020B0604020202020204" pitchFamily="34" charset="0"/>
                </a:endParaRPr>
              </a:p>
            </p:txBody>
          </p:sp>
          <p:sp>
            <p:nvSpPr>
              <p:cNvPr id="48" name="图形"/>
              <p:cNvSpPr txBox="1"/>
              <p:nvPr>
                <p:custDataLst>
                  <p:tags r:id="rId21"/>
                </p:custDataLst>
              </p:nvPr>
            </p:nvSpPr>
            <p:spPr>
              <a:xfrm>
                <a:off x="8001054" y="2286000"/>
                <a:ext cx="2754368" cy="386080"/>
              </a:xfrm>
              <a:prstGeom prst="rect">
                <a:avLst/>
              </a:prstGeom>
              <a:noFill/>
            </p:spPr>
            <p:txBody>
              <a:bodyPr wrap="square" rtlCol="0">
                <a:spAutoFit/>
              </a:bodyPr>
              <a:lstStyle/>
              <a:p>
                <a:pPr algn="l" fontAlgn="auto">
                  <a:lnSpc>
                    <a:spcPct val="120000"/>
                  </a:lnSpc>
                  <a:spcBef>
                    <a:spcPts val="0"/>
                  </a:spcBef>
                  <a:spcAft>
                    <a:spcPts val="0"/>
                  </a:spcAft>
                </a:pPr>
                <a:r>
                  <a:rPr lang="zh-CN" altLang="en-US" sz="1600">
                    <a:gradFill>
                      <a:gsLst>
                        <a:gs pos="6000">
                          <a:schemeClr val="accent1"/>
                        </a:gs>
                        <a:gs pos="100000">
                          <a:schemeClr val="accent2"/>
                        </a:gs>
                      </a:gsLst>
                      <a:lin ang="2700000" scaled="0"/>
                    </a:gra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1600" b="1" dirty="0">
                  <a:gradFill>
                    <a:gsLst>
                      <a:gs pos="6000">
                        <a:schemeClr val="accent1"/>
                      </a:gs>
                      <a:gs pos="100000">
                        <a:schemeClr val="accent2"/>
                      </a:gs>
                    </a:gsLst>
                    <a:lin ang="2700000" scaled="0"/>
                  </a:gra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grpSp>
          <p:nvGrpSpPr>
            <p:cNvPr id="49" name="Group 32"/>
            <p:cNvGrpSpPr/>
            <p:nvPr/>
          </p:nvGrpSpPr>
          <p:grpSpPr>
            <a:xfrm>
              <a:off x="12600" y="7419"/>
              <a:ext cx="5500" cy="1665"/>
              <a:chOff x="8001054" y="4953000"/>
              <a:chExt cx="3492549" cy="1056861"/>
            </a:xfrm>
          </p:grpSpPr>
          <p:sp>
            <p:nvSpPr>
              <p:cNvPr id="51" name="图形"/>
              <p:cNvSpPr txBox="1"/>
              <p:nvPr>
                <p:custDataLst>
                  <p:tags r:id="rId18"/>
                </p:custDataLst>
              </p:nvPr>
            </p:nvSpPr>
            <p:spPr>
              <a:xfrm>
                <a:off x="8001054" y="5363670"/>
                <a:ext cx="3492549" cy="646191"/>
              </a:xfrm>
              <a:prstGeom prst="rect">
                <a:avLst/>
              </a:prstGeom>
              <a:noFill/>
            </p:spPr>
            <p:txBody>
              <a:bodyPr wrap="square" rtlCol="0">
                <a:spAutoFit/>
              </a:bodyPr>
              <a:lstStyle/>
              <a:p>
                <a:pPr algn="l">
                  <a:lnSpc>
                    <a:spcPct val="150000"/>
                  </a:lnSpc>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在此处添加您的文本内容此处添加您的文本内容在此处添加您的文本内容此处添加您的文本内容</a:t>
                </a:r>
                <a:endParaRPr lang="en-US" sz="1200" dirty="0">
                  <a:solidFill>
                    <a:srgbClr val="A0A1A3"/>
                  </a:solidFill>
                  <a:latin typeface="思源黑体旧字形 Light" panose="020B0300000000000000" charset="-128"/>
                  <a:cs typeface="Arial" panose="020B0604020202020204" pitchFamily="34" charset="0"/>
                </a:endParaRPr>
              </a:p>
            </p:txBody>
          </p:sp>
          <p:sp>
            <p:nvSpPr>
              <p:cNvPr id="52" name="图形"/>
              <p:cNvSpPr txBox="1"/>
              <p:nvPr>
                <p:custDataLst>
                  <p:tags r:id="rId19"/>
                </p:custDataLst>
              </p:nvPr>
            </p:nvSpPr>
            <p:spPr>
              <a:xfrm>
                <a:off x="8001054" y="4953000"/>
                <a:ext cx="2754368" cy="386080"/>
              </a:xfrm>
              <a:prstGeom prst="rect">
                <a:avLst/>
              </a:prstGeom>
              <a:noFill/>
            </p:spPr>
            <p:txBody>
              <a:bodyPr wrap="square" rtlCol="0">
                <a:spAutoFit/>
              </a:bodyPr>
              <a:lstStyle/>
              <a:p>
                <a:pPr algn="l" fontAlgn="auto">
                  <a:lnSpc>
                    <a:spcPct val="120000"/>
                  </a:lnSpc>
                  <a:spcBef>
                    <a:spcPts val="0"/>
                  </a:spcBef>
                  <a:spcAft>
                    <a:spcPts val="0"/>
                  </a:spcAft>
                </a:pPr>
                <a:r>
                  <a:rPr lang="zh-CN" altLang="en-US" sz="1600">
                    <a:gradFill>
                      <a:gsLst>
                        <a:gs pos="6000">
                          <a:schemeClr val="accent1"/>
                        </a:gs>
                        <a:gs pos="100000">
                          <a:schemeClr val="accent2"/>
                        </a:gs>
                      </a:gsLst>
                      <a:lin ang="2700000" scaled="0"/>
                    </a:gra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1600" b="1" dirty="0">
                  <a:gradFill>
                    <a:gsLst>
                      <a:gs pos="6000">
                        <a:schemeClr val="accent1"/>
                      </a:gs>
                      <a:gs pos="100000">
                        <a:schemeClr val="accent2"/>
                      </a:gs>
                    </a:gsLst>
                    <a:lin ang="2700000" scaled="0"/>
                  </a:gra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grpSp>
          <p:nvGrpSpPr>
            <p:cNvPr id="53" name="Group 35"/>
            <p:cNvGrpSpPr/>
            <p:nvPr/>
          </p:nvGrpSpPr>
          <p:grpSpPr>
            <a:xfrm>
              <a:off x="901" y="2075"/>
              <a:ext cx="5500" cy="1665"/>
              <a:chOff x="571987" y="2286000"/>
              <a:chExt cx="3492549" cy="1056861"/>
            </a:xfrm>
          </p:grpSpPr>
          <p:sp>
            <p:nvSpPr>
              <p:cNvPr id="65" name="图形"/>
              <p:cNvSpPr txBox="1"/>
              <p:nvPr>
                <p:custDataLst>
                  <p:tags r:id="rId16"/>
                </p:custDataLst>
              </p:nvPr>
            </p:nvSpPr>
            <p:spPr>
              <a:xfrm>
                <a:off x="571987" y="2696670"/>
                <a:ext cx="3492549" cy="646191"/>
              </a:xfrm>
              <a:prstGeom prst="rect">
                <a:avLst/>
              </a:prstGeom>
              <a:noFill/>
            </p:spPr>
            <p:txBody>
              <a:bodyPr wrap="square" rtlCol="0">
                <a:spAutoFit/>
              </a:bodyPr>
              <a:lstStyle/>
              <a:p>
                <a:pPr algn="r">
                  <a:lnSpc>
                    <a:spcPct val="150000"/>
                  </a:lnSpc>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在此处添加您的文本内容此处添加您的文本内容在此处添加您的文本内容此处添加您的文本内容</a:t>
                </a:r>
                <a:endParaRPr lang="en-US" sz="1200" dirty="0">
                  <a:solidFill>
                    <a:srgbClr val="A0A1A3"/>
                  </a:solidFill>
                  <a:latin typeface="思源黑体旧字形 Light" panose="020B0300000000000000" charset="-128"/>
                  <a:cs typeface="Arial" panose="020B0604020202020204" pitchFamily="34" charset="0"/>
                </a:endParaRPr>
              </a:p>
            </p:txBody>
          </p:sp>
          <p:sp>
            <p:nvSpPr>
              <p:cNvPr id="66" name="图形"/>
              <p:cNvSpPr txBox="1"/>
              <p:nvPr>
                <p:custDataLst>
                  <p:tags r:id="rId17"/>
                </p:custDataLst>
              </p:nvPr>
            </p:nvSpPr>
            <p:spPr>
              <a:xfrm>
                <a:off x="1310168" y="2286000"/>
                <a:ext cx="2754368" cy="386080"/>
              </a:xfrm>
              <a:prstGeom prst="rect">
                <a:avLst/>
              </a:prstGeom>
              <a:noFill/>
            </p:spPr>
            <p:txBody>
              <a:bodyPr wrap="square" rtlCol="0">
                <a:spAutoFit/>
              </a:bodyPr>
              <a:lstStyle/>
              <a:p>
                <a:pPr algn="r" fontAlgn="auto">
                  <a:lnSpc>
                    <a:spcPct val="120000"/>
                  </a:lnSpc>
                  <a:spcBef>
                    <a:spcPts val="0"/>
                  </a:spcBef>
                  <a:spcAft>
                    <a:spcPts val="0"/>
                  </a:spcAft>
                </a:pPr>
                <a:r>
                  <a:rPr lang="zh-CN" altLang="en-US" sz="1600">
                    <a:gradFill>
                      <a:gsLst>
                        <a:gs pos="6000">
                          <a:schemeClr val="accent1"/>
                        </a:gs>
                        <a:gs pos="100000">
                          <a:schemeClr val="accent2"/>
                        </a:gs>
                      </a:gsLst>
                      <a:lin ang="2700000" scaled="0"/>
                    </a:gra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1600" b="1" dirty="0">
                  <a:gradFill>
                    <a:gsLst>
                      <a:gs pos="6000">
                        <a:schemeClr val="accent1"/>
                      </a:gs>
                      <a:gs pos="100000">
                        <a:schemeClr val="accent2"/>
                      </a:gs>
                    </a:gsLst>
                    <a:lin ang="2700000" scaled="0"/>
                  </a:gra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grpSp>
          <p:nvGrpSpPr>
            <p:cNvPr id="67" name="Group 38"/>
            <p:cNvGrpSpPr/>
            <p:nvPr/>
          </p:nvGrpSpPr>
          <p:grpSpPr>
            <a:xfrm>
              <a:off x="901" y="7419"/>
              <a:ext cx="5500" cy="1665"/>
              <a:chOff x="571987" y="4953000"/>
              <a:chExt cx="3492549" cy="1056861"/>
            </a:xfrm>
          </p:grpSpPr>
          <p:sp>
            <p:nvSpPr>
              <p:cNvPr id="68" name="图形"/>
              <p:cNvSpPr txBox="1"/>
              <p:nvPr>
                <p:custDataLst>
                  <p:tags r:id="rId14"/>
                </p:custDataLst>
              </p:nvPr>
            </p:nvSpPr>
            <p:spPr>
              <a:xfrm>
                <a:off x="571987" y="5363670"/>
                <a:ext cx="3492549" cy="646191"/>
              </a:xfrm>
              <a:prstGeom prst="rect">
                <a:avLst/>
              </a:prstGeom>
              <a:noFill/>
            </p:spPr>
            <p:txBody>
              <a:bodyPr wrap="square" rtlCol="0">
                <a:spAutoFit/>
              </a:bodyPr>
              <a:lstStyle/>
              <a:p>
                <a:pPr algn="r">
                  <a:lnSpc>
                    <a:spcPct val="150000"/>
                  </a:lnSpc>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在此处添加您的文本内容此处添加您的文本内容在此处添加您的文本内容此处添加您的文本内容</a:t>
                </a:r>
                <a:endParaRPr lang="en-US" sz="1200" dirty="0">
                  <a:solidFill>
                    <a:srgbClr val="A0A1A3"/>
                  </a:solidFill>
                  <a:latin typeface="思源黑体旧字形 Light" panose="020B0300000000000000" charset="-128"/>
                  <a:cs typeface="Arial" panose="020B0604020202020204" pitchFamily="34" charset="0"/>
                </a:endParaRPr>
              </a:p>
            </p:txBody>
          </p:sp>
          <p:sp>
            <p:nvSpPr>
              <p:cNvPr id="69" name="图形"/>
              <p:cNvSpPr txBox="1"/>
              <p:nvPr>
                <p:custDataLst>
                  <p:tags r:id="rId15"/>
                </p:custDataLst>
              </p:nvPr>
            </p:nvSpPr>
            <p:spPr>
              <a:xfrm>
                <a:off x="1310168" y="4953000"/>
                <a:ext cx="2754368" cy="386080"/>
              </a:xfrm>
              <a:prstGeom prst="rect">
                <a:avLst/>
              </a:prstGeom>
              <a:noFill/>
            </p:spPr>
            <p:txBody>
              <a:bodyPr wrap="square" rtlCol="0">
                <a:spAutoFit/>
              </a:bodyPr>
              <a:lstStyle/>
              <a:p>
                <a:pPr algn="r" fontAlgn="auto">
                  <a:lnSpc>
                    <a:spcPct val="120000"/>
                  </a:lnSpc>
                  <a:spcBef>
                    <a:spcPts val="0"/>
                  </a:spcBef>
                  <a:spcAft>
                    <a:spcPts val="0"/>
                  </a:spcAft>
                </a:pPr>
                <a:r>
                  <a:rPr lang="zh-CN" altLang="en-US" sz="1600">
                    <a:gradFill>
                      <a:gsLst>
                        <a:gs pos="6000">
                          <a:schemeClr val="accent1"/>
                        </a:gs>
                        <a:gs pos="100000">
                          <a:schemeClr val="accent2"/>
                        </a:gs>
                      </a:gsLst>
                      <a:lin ang="2700000" scaled="0"/>
                    </a:gra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1600" b="1" dirty="0">
                  <a:gradFill>
                    <a:gsLst>
                      <a:gs pos="6000">
                        <a:schemeClr val="accent1"/>
                      </a:gs>
                      <a:gs pos="100000">
                        <a:schemeClr val="accent2"/>
                      </a:gs>
                    </a:gsLst>
                    <a:lin ang="2700000" scaled="0"/>
                  </a:gra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sp>
          <p:nvSpPr>
            <p:cNvPr id="75" name="图形"/>
            <p:cNvSpPr txBox="1"/>
            <p:nvPr>
              <p:custDataLst>
                <p:tags r:id="rId5"/>
              </p:custDataLst>
            </p:nvPr>
          </p:nvSpPr>
          <p:spPr>
            <a:xfrm>
              <a:off x="8343" y="5036"/>
              <a:ext cx="2513" cy="727"/>
            </a:xfrm>
            <a:prstGeom prst="rect">
              <a:avLst/>
            </a:prstGeom>
            <a:noFill/>
          </p:spPr>
          <p:txBody>
            <a:bodyPr wrap="square" rtlCol="0">
              <a:spAutoFit/>
            </a:bodyPr>
            <a:lstStyle/>
            <a:p>
              <a:pPr algn="ctr"/>
              <a:r>
                <a:rPr lang="en-US" sz="2400" b="1" dirty="0">
                  <a:solidFill>
                    <a:srgbClr val="A0A1A3"/>
                  </a:solidFill>
                  <a:latin typeface="思源黑体旧字形 Light" panose="020B0300000000000000" charset="-128"/>
                  <a:cs typeface="Arial" panose="020B0604020202020204" pitchFamily="34" charset="0"/>
                </a:rPr>
                <a:t>GOAL</a:t>
              </a:r>
            </a:p>
          </p:txBody>
        </p:sp>
        <p:grpSp>
          <p:nvGrpSpPr>
            <p:cNvPr id="76" name="Group 5"/>
            <p:cNvGrpSpPr/>
            <p:nvPr/>
          </p:nvGrpSpPr>
          <p:grpSpPr>
            <a:xfrm>
              <a:off x="6620" y="2420"/>
              <a:ext cx="5960" cy="5960"/>
              <a:chOff x="2704504" y="3752195"/>
              <a:chExt cx="3106228" cy="3106241"/>
            </a:xfrm>
          </p:grpSpPr>
          <p:sp>
            <p:nvSpPr>
              <p:cNvPr id="77" name="图形"/>
              <p:cNvSpPr/>
              <p:nvPr>
                <p:custDataLst>
                  <p:tags r:id="rId10"/>
                </p:custDataLst>
              </p:nvPr>
            </p:nvSpPr>
            <p:spPr>
              <a:xfrm>
                <a:off x="2704504" y="4874302"/>
                <a:ext cx="1333937" cy="1827585"/>
              </a:xfrm>
              <a:custGeom>
                <a:avLst/>
                <a:gdLst>
                  <a:gd name="connsiteX0" fmla="*/ 1078766 w 1333937"/>
                  <a:gd name="connsiteY0" fmla="*/ 1426687 h 1827585"/>
                  <a:gd name="connsiteX1" fmla="*/ 1333937 w 1333937"/>
                  <a:gd name="connsiteY1" fmla="*/ 1150196 h 1827585"/>
                  <a:gd name="connsiteX2" fmla="*/ 803735 w 1333937"/>
                  <a:gd name="connsiteY2" fmla="*/ 486979 h 1827585"/>
                  <a:gd name="connsiteX3" fmla="*/ 914324 w 1333937"/>
                  <a:gd name="connsiteY3" fmla="*/ 486979 h 1827585"/>
                  <a:gd name="connsiteX4" fmla="*/ 943027 w 1333937"/>
                  <a:gd name="connsiteY4" fmla="*/ 413543 h 1827585"/>
                  <a:gd name="connsiteX5" fmla="*/ 507069 w 1333937"/>
                  <a:gd name="connsiteY5" fmla="*/ 11223 h 1827585"/>
                  <a:gd name="connsiteX6" fmla="*/ 449662 w 1333937"/>
                  <a:gd name="connsiteY6" fmla="*/ 11223 h 1827585"/>
                  <a:gd name="connsiteX7" fmla="*/ 13703 w 1333937"/>
                  <a:gd name="connsiteY7" fmla="*/ 413504 h 1827585"/>
                  <a:gd name="connsiteX8" fmla="*/ 42407 w 1333937"/>
                  <a:gd name="connsiteY8" fmla="*/ 486940 h 1827585"/>
                  <a:gd name="connsiteX9" fmla="*/ 136018 w 1333937"/>
                  <a:gd name="connsiteY9" fmla="*/ 486940 h 1827585"/>
                  <a:gd name="connsiteX10" fmla="*/ 1302826 w 1333937"/>
                  <a:gd name="connsiteY10" fmla="*/ 1827586 h 1827585"/>
                  <a:gd name="connsiteX11" fmla="*/ 1078766 w 1333937"/>
                  <a:gd name="connsiteY11" fmla="*/ 1584772 h 1827585"/>
                  <a:gd name="connsiteX12" fmla="*/ 1078766 w 1333937"/>
                  <a:gd name="connsiteY12" fmla="*/ 1426687 h 182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3937" h="1827585">
                    <a:moveTo>
                      <a:pt x="1078766" y="1426687"/>
                    </a:moveTo>
                    <a:lnTo>
                      <a:pt x="1333937" y="1150196"/>
                    </a:lnTo>
                    <a:cubicBezTo>
                      <a:pt x="1042916" y="1061598"/>
                      <a:pt x="826911" y="801136"/>
                      <a:pt x="803735" y="486979"/>
                    </a:cubicBezTo>
                    <a:lnTo>
                      <a:pt x="914324" y="486979"/>
                    </a:lnTo>
                    <a:cubicBezTo>
                      <a:pt x="952858" y="486979"/>
                      <a:pt x="971375" y="439680"/>
                      <a:pt x="943027" y="413543"/>
                    </a:cubicBezTo>
                    <a:lnTo>
                      <a:pt x="507069" y="11223"/>
                    </a:lnTo>
                    <a:cubicBezTo>
                      <a:pt x="490842" y="-3741"/>
                      <a:pt x="465850" y="-3741"/>
                      <a:pt x="449662" y="11223"/>
                    </a:cubicBezTo>
                    <a:lnTo>
                      <a:pt x="13703" y="413504"/>
                    </a:lnTo>
                    <a:cubicBezTo>
                      <a:pt x="-14605" y="439641"/>
                      <a:pt x="3872" y="486940"/>
                      <a:pt x="42407" y="486940"/>
                    </a:cubicBezTo>
                    <a:lnTo>
                      <a:pt x="136018" y="486940"/>
                    </a:lnTo>
                    <a:cubicBezTo>
                      <a:pt x="162155" y="1159829"/>
                      <a:pt x="656586" y="1712536"/>
                      <a:pt x="1302826" y="1827586"/>
                    </a:cubicBezTo>
                    <a:lnTo>
                      <a:pt x="1078766" y="1584772"/>
                    </a:lnTo>
                    <a:cubicBezTo>
                      <a:pt x="1037823" y="1540474"/>
                      <a:pt x="1037823" y="1471025"/>
                      <a:pt x="1078766" y="1426687"/>
                    </a:cubicBezTo>
                    <a:close/>
                  </a:path>
                </a:pathLst>
              </a:custGeom>
              <a:gradFill>
                <a:gsLst>
                  <a:gs pos="0">
                    <a:schemeClr val="accent1"/>
                  </a:gs>
                  <a:gs pos="100000">
                    <a:schemeClr val="accent2"/>
                  </a:gs>
                </a:gsLst>
                <a:lin ang="5400000" scaled="0"/>
              </a:gradFill>
              <a:ln w="3947" cap="flat">
                <a:noFill/>
                <a:prstDash val="solid"/>
                <a:miter/>
              </a:ln>
              <a:effectLst>
                <a:outerShdw blurRad="736600" dist="292100" dir="5400000" sx="93000" sy="93000" algn="t" rotWithShape="0">
                  <a:prstClr val="black">
                    <a:alpha val="2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cs typeface="思源黑体旧字形 Light" panose="020B0300000000000000" charset="-128"/>
                </a:endParaRPr>
              </a:p>
            </p:txBody>
          </p:sp>
          <p:sp>
            <p:nvSpPr>
              <p:cNvPr id="78" name="图形"/>
              <p:cNvSpPr/>
              <p:nvPr>
                <p:custDataLst>
                  <p:tags r:id="rId11"/>
                </p:custDataLst>
              </p:nvPr>
            </p:nvSpPr>
            <p:spPr>
              <a:xfrm>
                <a:off x="4476532" y="3908902"/>
                <a:ext cx="1334200" cy="1827348"/>
              </a:xfrm>
              <a:custGeom>
                <a:avLst/>
                <a:gdLst>
                  <a:gd name="connsiteX0" fmla="*/ 1291768 w 1334200"/>
                  <a:gd name="connsiteY0" fmla="*/ 1340410 h 1827348"/>
                  <a:gd name="connsiteX1" fmla="*/ 1198472 w 1334200"/>
                  <a:gd name="connsiteY1" fmla="*/ 1340410 h 1827348"/>
                  <a:gd name="connsiteX2" fmla="*/ 31585 w 1334200"/>
                  <a:gd name="connsiteY2" fmla="*/ 0 h 1827348"/>
                  <a:gd name="connsiteX3" fmla="*/ 255408 w 1334200"/>
                  <a:gd name="connsiteY3" fmla="*/ 242537 h 1827348"/>
                  <a:gd name="connsiteX4" fmla="*/ 255408 w 1334200"/>
                  <a:gd name="connsiteY4" fmla="*/ 400662 h 1827348"/>
                  <a:gd name="connsiteX5" fmla="*/ 0 w 1334200"/>
                  <a:gd name="connsiteY5" fmla="*/ 677430 h 1827348"/>
                  <a:gd name="connsiteX6" fmla="*/ 530636 w 1334200"/>
                  <a:gd name="connsiteY6" fmla="*/ 1340370 h 1827348"/>
                  <a:gd name="connsiteX7" fmla="*/ 419850 w 1334200"/>
                  <a:gd name="connsiteY7" fmla="*/ 1340370 h 1827348"/>
                  <a:gd name="connsiteX8" fmla="*/ 391147 w 1334200"/>
                  <a:gd name="connsiteY8" fmla="*/ 1413806 h 1827348"/>
                  <a:gd name="connsiteX9" fmla="*/ 827106 w 1334200"/>
                  <a:gd name="connsiteY9" fmla="*/ 1816127 h 1827348"/>
                  <a:gd name="connsiteX10" fmla="*/ 884512 w 1334200"/>
                  <a:gd name="connsiteY10" fmla="*/ 1816127 h 1827348"/>
                  <a:gd name="connsiteX11" fmla="*/ 1320471 w 1334200"/>
                  <a:gd name="connsiteY11" fmla="*/ 1413806 h 1827348"/>
                  <a:gd name="connsiteX12" fmla="*/ 1291768 w 1334200"/>
                  <a:gd name="connsiteY12" fmla="*/ 1340410 h 1827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4200" h="1827348">
                    <a:moveTo>
                      <a:pt x="1291768" y="1340410"/>
                    </a:moveTo>
                    <a:lnTo>
                      <a:pt x="1198472" y="1340410"/>
                    </a:lnTo>
                    <a:cubicBezTo>
                      <a:pt x="1172335" y="667599"/>
                      <a:pt x="677746" y="115129"/>
                      <a:pt x="31585" y="0"/>
                    </a:cubicBezTo>
                    <a:lnTo>
                      <a:pt x="255408" y="242537"/>
                    </a:lnTo>
                    <a:cubicBezTo>
                      <a:pt x="296311" y="286875"/>
                      <a:pt x="296311" y="356324"/>
                      <a:pt x="255408" y="400662"/>
                    </a:cubicBezTo>
                    <a:lnTo>
                      <a:pt x="0" y="677430"/>
                    </a:lnTo>
                    <a:cubicBezTo>
                      <a:pt x="291179" y="765948"/>
                      <a:pt x="507500" y="1026173"/>
                      <a:pt x="530636" y="1340370"/>
                    </a:cubicBezTo>
                    <a:lnTo>
                      <a:pt x="419850" y="1340370"/>
                    </a:lnTo>
                    <a:cubicBezTo>
                      <a:pt x="381316" y="1340370"/>
                      <a:pt x="362799" y="1387669"/>
                      <a:pt x="391147" y="1413806"/>
                    </a:cubicBezTo>
                    <a:lnTo>
                      <a:pt x="827106" y="1816127"/>
                    </a:lnTo>
                    <a:cubicBezTo>
                      <a:pt x="843333" y="1831090"/>
                      <a:pt x="868325" y="1831090"/>
                      <a:pt x="884512" y="1816127"/>
                    </a:cubicBezTo>
                    <a:lnTo>
                      <a:pt x="1320471" y="1413806"/>
                    </a:lnTo>
                    <a:cubicBezTo>
                      <a:pt x="1348819" y="1387748"/>
                      <a:pt x="1330341" y="1340410"/>
                      <a:pt x="1291768" y="1340410"/>
                    </a:cubicBezTo>
                    <a:close/>
                  </a:path>
                </a:pathLst>
              </a:custGeom>
              <a:gradFill>
                <a:gsLst>
                  <a:gs pos="0">
                    <a:schemeClr val="accent1"/>
                  </a:gs>
                  <a:gs pos="100000">
                    <a:schemeClr val="accent2"/>
                  </a:gs>
                </a:gsLst>
                <a:lin ang="5400000" scaled="0"/>
              </a:gradFill>
              <a:ln w="3947" cap="flat">
                <a:noFill/>
                <a:prstDash val="solid"/>
                <a:miter/>
              </a:ln>
              <a:effectLst>
                <a:outerShdw blurRad="736600" dist="292100" dir="5400000" sx="93000" sy="93000" algn="t" rotWithShape="0">
                  <a:prstClr val="black">
                    <a:alpha val="2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cs typeface="思源黑体旧字形 Light" panose="020B0300000000000000" charset="-128"/>
                </a:endParaRPr>
              </a:p>
            </p:txBody>
          </p:sp>
          <p:sp>
            <p:nvSpPr>
              <p:cNvPr id="79" name="图形"/>
              <p:cNvSpPr/>
              <p:nvPr>
                <p:custDataLst>
                  <p:tags r:id="rId12"/>
                </p:custDataLst>
              </p:nvPr>
            </p:nvSpPr>
            <p:spPr>
              <a:xfrm>
                <a:off x="3826572" y="5524223"/>
                <a:ext cx="1827427" cy="1334213"/>
              </a:xfrm>
              <a:custGeom>
                <a:avLst/>
                <a:gdLst>
                  <a:gd name="connsiteX0" fmla="*/ 1827428 w 1827427"/>
                  <a:gd name="connsiteY0" fmla="*/ 31585 h 1334213"/>
                  <a:gd name="connsiteX1" fmla="*/ 1584851 w 1827427"/>
                  <a:gd name="connsiteY1" fmla="*/ 255447 h 1334213"/>
                  <a:gd name="connsiteX2" fmla="*/ 1505769 w 1827427"/>
                  <a:gd name="connsiteY2" fmla="*/ 286362 h 1334213"/>
                  <a:gd name="connsiteX3" fmla="*/ 1426687 w 1827427"/>
                  <a:gd name="connsiteY3" fmla="*/ 255447 h 1334213"/>
                  <a:gd name="connsiteX4" fmla="*/ 1149919 w 1827427"/>
                  <a:gd name="connsiteY4" fmla="*/ 0 h 1334213"/>
                  <a:gd name="connsiteX5" fmla="*/ 486979 w 1827427"/>
                  <a:gd name="connsiteY5" fmla="*/ 530439 h 1334213"/>
                  <a:gd name="connsiteX6" fmla="*/ 486979 w 1827427"/>
                  <a:gd name="connsiteY6" fmla="*/ 419890 h 1334213"/>
                  <a:gd name="connsiteX7" fmla="*/ 413543 w 1827427"/>
                  <a:gd name="connsiteY7" fmla="*/ 391186 h 1334213"/>
                  <a:gd name="connsiteX8" fmla="*/ 11223 w 1827427"/>
                  <a:gd name="connsiteY8" fmla="*/ 827145 h 1334213"/>
                  <a:gd name="connsiteX9" fmla="*/ 11223 w 1827427"/>
                  <a:gd name="connsiteY9" fmla="*/ 884551 h 1334213"/>
                  <a:gd name="connsiteX10" fmla="*/ 413543 w 1827427"/>
                  <a:gd name="connsiteY10" fmla="*/ 1320510 h 1334213"/>
                  <a:gd name="connsiteX11" fmla="*/ 486979 w 1827427"/>
                  <a:gd name="connsiteY11" fmla="*/ 1291807 h 1334213"/>
                  <a:gd name="connsiteX12" fmla="*/ 486979 w 1827427"/>
                  <a:gd name="connsiteY12" fmla="*/ 1198196 h 1334213"/>
                  <a:gd name="connsiteX13" fmla="*/ 1827428 w 1827427"/>
                  <a:gd name="connsiteY13" fmla="*/ 31585 h 1334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27427" h="1334213">
                    <a:moveTo>
                      <a:pt x="1827428" y="31585"/>
                    </a:moveTo>
                    <a:lnTo>
                      <a:pt x="1584851" y="255447"/>
                    </a:lnTo>
                    <a:cubicBezTo>
                      <a:pt x="1563255" y="275386"/>
                      <a:pt x="1535183" y="286362"/>
                      <a:pt x="1505769" y="286362"/>
                    </a:cubicBezTo>
                    <a:cubicBezTo>
                      <a:pt x="1476355" y="286362"/>
                      <a:pt x="1448284" y="275386"/>
                      <a:pt x="1426687" y="255447"/>
                    </a:cubicBezTo>
                    <a:lnTo>
                      <a:pt x="1149919" y="0"/>
                    </a:lnTo>
                    <a:cubicBezTo>
                      <a:pt x="1061401" y="291100"/>
                      <a:pt x="801176" y="507263"/>
                      <a:pt x="486979" y="530439"/>
                    </a:cubicBezTo>
                    <a:lnTo>
                      <a:pt x="486979" y="419890"/>
                    </a:lnTo>
                    <a:cubicBezTo>
                      <a:pt x="486979" y="381355"/>
                      <a:pt x="439680" y="362838"/>
                      <a:pt x="413543" y="391186"/>
                    </a:cubicBezTo>
                    <a:lnTo>
                      <a:pt x="11223" y="827145"/>
                    </a:lnTo>
                    <a:cubicBezTo>
                      <a:pt x="-3741" y="843372"/>
                      <a:pt x="-3741" y="868364"/>
                      <a:pt x="11223" y="884551"/>
                    </a:cubicBezTo>
                    <a:lnTo>
                      <a:pt x="413543" y="1320510"/>
                    </a:lnTo>
                    <a:cubicBezTo>
                      <a:pt x="439680" y="1348819"/>
                      <a:pt x="486979" y="1330341"/>
                      <a:pt x="486979" y="1291807"/>
                    </a:cubicBezTo>
                    <a:lnTo>
                      <a:pt x="486979" y="1198196"/>
                    </a:lnTo>
                    <a:cubicBezTo>
                      <a:pt x="1159829" y="1172019"/>
                      <a:pt x="1712299" y="677706"/>
                      <a:pt x="1827428" y="31585"/>
                    </a:cubicBezTo>
                    <a:close/>
                  </a:path>
                </a:pathLst>
              </a:custGeom>
              <a:gradFill>
                <a:gsLst>
                  <a:gs pos="0">
                    <a:schemeClr val="accent1"/>
                  </a:gs>
                  <a:gs pos="100000">
                    <a:schemeClr val="accent2"/>
                  </a:gs>
                </a:gsLst>
                <a:lin ang="5400000" scaled="0"/>
              </a:gradFill>
              <a:ln w="3947" cap="flat">
                <a:noFill/>
                <a:prstDash val="solid"/>
                <a:miter/>
              </a:ln>
              <a:effectLst>
                <a:outerShdw blurRad="736600" dist="292100" dir="5400000" sx="93000" sy="93000" algn="t" rotWithShape="0">
                  <a:prstClr val="black">
                    <a:alpha val="2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cs typeface="思源黑体旧字形 Light" panose="020B0300000000000000" charset="-128"/>
                </a:endParaRPr>
              </a:p>
            </p:txBody>
          </p:sp>
          <p:sp>
            <p:nvSpPr>
              <p:cNvPr id="80" name="图形"/>
              <p:cNvSpPr/>
              <p:nvPr>
                <p:custDataLst>
                  <p:tags r:id="rId13"/>
                </p:custDataLst>
              </p:nvPr>
            </p:nvSpPr>
            <p:spPr>
              <a:xfrm>
                <a:off x="2860974" y="3752195"/>
                <a:ext cx="1827664" cy="1333897"/>
              </a:xfrm>
              <a:custGeom>
                <a:avLst/>
                <a:gdLst>
                  <a:gd name="connsiteX0" fmla="*/ 1816442 w 1827664"/>
                  <a:gd name="connsiteY0" fmla="*/ 449623 h 1333897"/>
                  <a:gd name="connsiteX1" fmla="*/ 1414122 w 1827664"/>
                  <a:gd name="connsiteY1" fmla="*/ 13703 h 1333897"/>
                  <a:gd name="connsiteX2" fmla="*/ 1340686 w 1827664"/>
                  <a:gd name="connsiteY2" fmla="*/ 42407 h 1333897"/>
                  <a:gd name="connsiteX3" fmla="*/ 1340686 w 1827664"/>
                  <a:gd name="connsiteY3" fmla="*/ 135742 h 1333897"/>
                  <a:gd name="connsiteX4" fmla="*/ 0 w 1827664"/>
                  <a:gd name="connsiteY4" fmla="*/ 1302826 h 1333897"/>
                  <a:gd name="connsiteX5" fmla="*/ 242813 w 1827664"/>
                  <a:gd name="connsiteY5" fmla="*/ 1078726 h 1333897"/>
                  <a:gd name="connsiteX6" fmla="*/ 321896 w 1827664"/>
                  <a:gd name="connsiteY6" fmla="*/ 1047812 h 1333897"/>
                  <a:gd name="connsiteX7" fmla="*/ 400978 w 1827664"/>
                  <a:gd name="connsiteY7" fmla="*/ 1078726 h 1333897"/>
                  <a:gd name="connsiteX8" fmla="*/ 677469 w 1827664"/>
                  <a:gd name="connsiteY8" fmla="*/ 1333898 h 1333897"/>
                  <a:gd name="connsiteX9" fmla="*/ 1340686 w 1827664"/>
                  <a:gd name="connsiteY9" fmla="*/ 803578 h 1333897"/>
                  <a:gd name="connsiteX10" fmla="*/ 1340686 w 1827664"/>
                  <a:gd name="connsiteY10" fmla="*/ 914285 h 1333897"/>
                  <a:gd name="connsiteX11" fmla="*/ 1414122 w 1827664"/>
                  <a:gd name="connsiteY11" fmla="*/ 942988 h 1333897"/>
                  <a:gd name="connsiteX12" fmla="*/ 1816442 w 1827664"/>
                  <a:gd name="connsiteY12" fmla="*/ 507029 h 1333897"/>
                  <a:gd name="connsiteX13" fmla="*/ 1816442 w 1827664"/>
                  <a:gd name="connsiteY13" fmla="*/ 449623 h 1333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27664" h="1333897">
                    <a:moveTo>
                      <a:pt x="1816442" y="449623"/>
                    </a:moveTo>
                    <a:lnTo>
                      <a:pt x="1414122" y="13703"/>
                    </a:lnTo>
                    <a:cubicBezTo>
                      <a:pt x="1387985" y="-14605"/>
                      <a:pt x="1340686" y="3872"/>
                      <a:pt x="1340686" y="42407"/>
                    </a:cubicBezTo>
                    <a:lnTo>
                      <a:pt x="1340686" y="135742"/>
                    </a:lnTo>
                    <a:cubicBezTo>
                      <a:pt x="667757" y="161879"/>
                      <a:pt x="115050" y="656547"/>
                      <a:pt x="0" y="1302826"/>
                    </a:cubicBezTo>
                    <a:lnTo>
                      <a:pt x="242813" y="1078726"/>
                    </a:lnTo>
                    <a:cubicBezTo>
                      <a:pt x="264410" y="1058788"/>
                      <a:pt x="292482" y="1047812"/>
                      <a:pt x="321896" y="1047812"/>
                    </a:cubicBezTo>
                    <a:cubicBezTo>
                      <a:pt x="351310" y="1047812"/>
                      <a:pt x="379381" y="1058788"/>
                      <a:pt x="400978" y="1078726"/>
                    </a:cubicBezTo>
                    <a:lnTo>
                      <a:pt x="677469" y="1333898"/>
                    </a:lnTo>
                    <a:cubicBezTo>
                      <a:pt x="766067" y="1042798"/>
                      <a:pt x="1026528" y="826714"/>
                      <a:pt x="1340686" y="803578"/>
                    </a:cubicBezTo>
                    <a:lnTo>
                      <a:pt x="1340686" y="914285"/>
                    </a:lnTo>
                    <a:cubicBezTo>
                      <a:pt x="1340686" y="952819"/>
                      <a:pt x="1387985" y="971336"/>
                      <a:pt x="1414122" y="942988"/>
                    </a:cubicBezTo>
                    <a:lnTo>
                      <a:pt x="1816442" y="507029"/>
                    </a:lnTo>
                    <a:cubicBezTo>
                      <a:pt x="1831406" y="490842"/>
                      <a:pt x="1831406" y="465850"/>
                      <a:pt x="1816442" y="449623"/>
                    </a:cubicBezTo>
                    <a:close/>
                  </a:path>
                </a:pathLst>
              </a:custGeom>
              <a:gradFill>
                <a:gsLst>
                  <a:gs pos="0">
                    <a:schemeClr val="accent1"/>
                  </a:gs>
                  <a:gs pos="100000">
                    <a:schemeClr val="accent2"/>
                  </a:gs>
                </a:gsLst>
                <a:lin ang="5400000" scaled="0"/>
              </a:gradFill>
              <a:ln w="3947" cap="flat">
                <a:noFill/>
                <a:prstDash val="solid"/>
                <a:miter/>
              </a:ln>
              <a:effectLst>
                <a:outerShdw blurRad="736600" dist="292100" dir="5400000" sx="93000" sy="93000" algn="t" rotWithShape="0">
                  <a:prstClr val="black">
                    <a:alpha val="2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cs typeface="思源黑体旧字形 Light" panose="020B0300000000000000" charset="-128"/>
                </a:endParaRPr>
              </a:p>
            </p:txBody>
          </p:sp>
        </p:grpSp>
        <p:sp>
          <p:nvSpPr>
            <p:cNvPr id="81" name="图形"/>
            <p:cNvSpPr/>
            <p:nvPr>
              <p:custDataLst>
                <p:tags r:id="rId6"/>
              </p:custDataLst>
            </p:nvPr>
          </p:nvSpPr>
          <p:spPr>
            <a:xfrm>
              <a:off x="9210" y="3053"/>
              <a:ext cx="584" cy="512"/>
            </a:xfrm>
            <a:custGeom>
              <a:avLst/>
              <a:gdLst>
                <a:gd name="connsiteX0" fmla="*/ 130590 w 474624"/>
                <a:gd name="connsiteY0" fmla="*/ 256985 h 415988"/>
                <a:gd name="connsiteX1" fmla="*/ 112406 w 474624"/>
                <a:gd name="connsiteY1" fmla="*/ 262673 h 415988"/>
                <a:gd name="connsiteX2" fmla="*/ 23070 w 474624"/>
                <a:gd name="connsiteY2" fmla="*/ 328378 h 415988"/>
                <a:gd name="connsiteX3" fmla="*/ 23070 w 474624"/>
                <a:gd name="connsiteY3" fmla="*/ 371028 h 415988"/>
                <a:gd name="connsiteX4" fmla="*/ 23047 w 474624"/>
                <a:gd name="connsiteY4" fmla="*/ 372799 h 415988"/>
                <a:gd name="connsiteX5" fmla="*/ 44396 w 474624"/>
                <a:gd name="connsiteY5" fmla="*/ 392930 h 415988"/>
                <a:gd name="connsiteX6" fmla="*/ 360816 w 474624"/>
                <a:gd name="connsiteY6" fmla="*/ 392930 h 415988"/>
                <a:gd name="connsiteX7" fmla="*/ 386176 w 474624"/>
                <a:gd name="connsiteY7" fmla="*/ 371028 h 415988"/>
                <a:gd name="connsiteX8" fmla="*/ 386177 w 474624"/>
                <a:gd name="connsiteY8" fmla="*/ 371028 h 415988"/>
                <a:gd name="connsiteX9" fmla="*/ 386177 w 474624"/>
                <a:gd name="connsiteY9" fmla="*/ 259215 h 415988"/>
                <a:gd name="connsiteX10" fmla="*/ 272635 w 474624"/>
                <a:gd name="connsiteY10" fmla="*/ 324920 h 415988"/>
                <a:gd name="connsiteX11" fmla="*/ 244969 w 474624"/>
                <a:gd name="connsiteY11" fmla="*/ 332412 h 415988"/>
                <a:gd name="connsiteX12" fmla="*/ 210964 w 474624"/>
                <a:gd name="connsiteY12" fmla="*/ 319732 h 415988"/>
                <a:gd name="connsiteX13" fmla="*/ 148140 w 474624"/>
                <a:gd name="connsiteY13" fmla="*/ 264402 h 415988"/>
                <a:gd name="connsiteX14" fmla="*/ 130590 w 474624"/>
                <a:gd name="connsiteY14" fmla="*/ 256985 h 415988"/>
                <a:gd name="connsiteX15" fmla="*/ 240357 w 474624"/>
                <a:gd name="connsiteY15" fmla="*/ 169879 h 415988"/>
                <a:gd name="connsiteX16" fmla="*/ 214997 w 474624"/>
                <a:gd name="connsiteY16" fmla="*/ 195239 h 415988"/>
                <a:gd name="connsiteX17" fmla="*/ 240357 w 474624"/>
                <a:gd name="connsiteY17" fmla="*/ 220599 h 415988"/>
                <a:gd name="connsiteX18" fmla="*/ 265717 w 474624"/>
                <a:gd name="connsiteY18" fmla="*/ 195239 h 415988"/>
                <a:gd name="connsiteX19" fmla="*/ 240357 w 474624"/>
                <a:gd name="connsiteY19" fmla="*/ 169879 h 415988"/>
                <a:gd name="connsiteX20" fmla="*/ 240357 w 474624"/>
                <a:gd name="connsiteY20" fmla="*/ 146826 h 415988"/>
                <a:gd name="connsiteX21" fmla="*/ 288772 w 474624"/>
                <a:gd name="connsiteY21" fmla="*/ 195240 h 415988"/>
                <a:gd name="connsiteX22" fmla="*/ 240357 w 474624"/>
                <a:gd name="connsiteY22" fmla="*/ 243655 h 415988"/>
                <a:gd name="connsiteX23" fmla="*/ 191943 w 474624"/>
                <a:gd name="connsiteY23" fmla="*/ 195240 h 415988"/>
                <a:gd name="connsiteX24" fmla="*/ 240357 w 474624"/>
                <a:gd name="connsiteY24" fmla="*/ 146826 h 415988"/>
                <a:gd name="connsiteX25" fmla="*/ 44396 w 474624"/>
                <a:gd name="connsiteY25" fmla="*/ 110515 h 415988"/>
                <a:gd name="connsiteX26" fmla="*/ 23070 w 474624"/>
                <a:gd name="connsiteY26" fmla="*/ 135298 h 415988"/>
                <a:gd name="connsiteX27" fmla="*/ 23070 w 474624"/>
                <a:gd name="connsiteY27" fmla="*/ 299559 h 415988"/>
                <a:gd name="connsiteX28" fmla="*/ 99149 w 474624"/>
                <a:gd name="connsiteY28" fmla="*/ 244229 h 415988"/>
                <a:gd name="connsiteX29" fmla="*/ 163125 w 474624"/>
                <a:gd name="connsiteY29" fmla="*/ 246535 h 415988"/>
                <a:gd name="connsiteX30" fmla="*/ 226524 w 474624"/>
                <a:gd name="connsiteY30" fmla="*/ 302442 h 415988"/>
                <a:gd name="connsiteX31" fmla="*/ 260530 w 474624"/>
                <a:gd name="connsiteY31" fmla="*/ 305324 h 415988"/>
                <a:gd name="connsiteX32" fmla="*/ 386176 w 474624"/>
                <a:gd name="connsiteY32" fmla="*/ 232126 h 415988"/>
                <a:gd name="connsiteX33" fmla="*/ 386176 w 474624"/>
                <a:gd name="connsiteY33" fmla="*/ 135298 h 415988"/>
                <a:gd name="connsiteX34" fmla="*/ 360816 w 474624"/>
                <a:gd name="connsiteY34" fmla="*/ 110515 h 415988"/>
                <a:gd name="connsiteX35" fmla="*/ 116441 w 474624"/>
                <a:gd name="connsiteY35" fmla="*/ 22908 h 415988"/>
                <a:gd name="connsiteX36" fmla="*/ 99150 w 474624"/>
                <a:gd name="connsiteY36" fmla="*/ 27519 h 415988"/>
                <a:gd name="connsiteX37" fmla="*/ 90504 w 474624"/>
                <a:gd name="connsiteY37" fmla="*/ 42505 h 415988"/>
                <a:gd name="connsiteX38" fmla="*/ 85317 w 474624"/>
                <a:gd name="connsiteY38" fmla="*/ 87461 h 415988"/>
                <a:gd name="connsiteX39" fmla="*/ 360815 w 474624"/>
                <a:gd name="connsiteY39" fmla="*/ 87461 h 415988"/>
                <a:gd name="connsiteX40" fmla="*/ 409229 w 474624"/>
                <a:gd name="connsiteY40" fmla="*/ 135298 h 415988"/>
                <a:gd name="connsiteX41" fmla="*/ 409229 w 474624"/>
                <a:gd name="connsiteY41" fmla="*/ 338752 h 415988"/>
                <a:gd name="connsiteX42" fmla="*/ 416722 w 474624"/>
                <a:gd name="connsiteY42" fmla="*/ 334141 h 415988"/>
                <a:gd name="connsiteX43" fmla="*/ 424215 w 474624"/>
                <a:gd name="connsiteY43" fmla="*/ 318579 h 415988"/>
                <a:gd name="connsiteX44" fmla="*/ 451304 w 474624"/>
                <a:gd name="connsiteY44" fmla="*/ 84578 h 415988"/>
                <a:gd name="connsiteX45" fmla="*/ 451327 w 474624"/>
                <a:gd name="connsiteY45" fmla="*/ 84349 h 415988"/>
                <a:gd name="connsiteX46" fmla="*/ 430557 w 474624"/>
                <a:gd name="connsiteY46" fmla="*/ 59218 h 415988"/>
                <a:gd name="connsiteX47" fmla="*/ 118746 w 474624"/>
                <a:gd name="connsiteY47" fmla="*/ 431 h 415988"/>
                <a:gd name="connsiteX48" fmla="*/ 433438 w 474624"/>
                <a:gd name="connsiteY48" fmla="*/ 36164 h 415988"/>
                <a:gd name="connsiteX49" fmla="*/ 474359 w 474624"/>
                <a:gd name="connsiteY49" fmla="*/ 87461 h 415988"/>
                <a:gd name="connsiteX50" fmla="*/ 447846 w 474624"/>
                <a:gd name="connsiteY50" fmla="*/ 321462 h 415988"/>
                <a:gd name="connsiteX51" fmla="*/ 431132 w 474624"/>
                <a:gd name="connsiteY51" fmla="*/ 352585 h 415988"/>
                <a:gd name="connsiteX52" fmla="*/ 409230 w 474624"/>
                <a:gd name="connsiteY52" fmla="*/ 361807 h 415988"/>
                <a:gd name="connsiteX53" fmla="*/ 409230 w 474624"/>
                <a:gd name="connsiteY53" fmla="*/ 371028 h 415988"/>
                <a:gd name="connsiteX54" fmla="*/ 360816 w 474624"/>
                <a:gd name="connsiteY54" fmla="*/ 415984 h 415988"/>
                <a:gd name="connsiteX55" fmla="*/ 44396 w 474624"/>
                <a:gd name="connsiteY55" fmla="*/ 415984 h 415988"/>
                <a:gd name="connsiteX56" fmla="*/ 42647 w 474624"/>
                <a:gd name="connsiteY56" fmla="*/ 415973 h 415988"/>
                <a:gd name="connsiteX57" fmla="*/ 16 w 474624"/>
                <a:gd name="connsiteY57" fmla="*/ 371028 h 415988"/>
                <a:gd name="connsiteX58" fmla="*/ 16 w 474624"/>
                <a:gd name="connsiteY58" fmla="*/ 135298 h 415988"/>
                <a:gd name="connsiteX59" fmla="*/ 44396 w 474624"/>
                <a:gd name="connsiteY59" fmla="*/ 87461 h 415988"/>
                <a:gd name="connsiteX60" fmla="*/ 62264 w 474624"/>
                <a:gd name="connsiteY60" fmla="*/ 87461 h 415988"/>
                <a:gd name="connsiteX61" fmla="*/ 68027 w 474624"/>
                <a:gd name="connsiteY61" fmla="*/ 40199 h 415988"/>
                <a:gd name="connsiteX62" fmla="*/ 84741 w 474624"/>
                <a:gd name="connsiteY62" fmla="*/ 10229 h 415988"/>
                <a:gd name="connsiteX63" fmla="*/ 118746 w 474624"/>
                <a:gd name="connsiteY63" fmla="*/ 431 h 415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74624" h="415988">
                  <a:moveTo>
                    <a:pt x="130590" y="256985"/>
                  </a:moveTo>
                  <a:cubicBezTo>
                    <a:pt x="124234" y="256677"/>
                    <a:pt x="117772" y="258554"/>
                    <a:pt x="112406" y="262673"/>
                  </a:cubicBezTo>
                  <a:lnTo>
                    <a:pt x="23070" y="328378"/>
                  </a:lnTo>
                  <a:lnTo>
                    <a:pt x="23070" y="371028"/>
                  </a:lnTo>
                  <a:cubicBezTo>
                    <a:pt x="23037" y="371618"/>
                    <a:pt x="23029" y="372209"/>
                    <a:pt x="23047" y="372799"/>
                  </a:cubicBezTo>
                  <a:cubicBezTo>
                    <a:pt x="23383" y="384253"/>
                    <a:pt x="32941" y="393266"/>
                    <a:pt x="44396" y="392930"/>
                  </a:cubicBezTo>
                  <a:lnTo>
                    <a:pt x="360816" y="392930"/>
                  </a:lnTo>
                  <a:cubicBezTo>
                    <a:pt x="373496" y="392930"/>
                    <a:pt x="386176" y="383708"/>
                    <a:pt x="386176" y="371028"/>
                  </a:cubicBezTo>
                  <a:lnTo>
                    <a:pt x="386177" y="371028"/>
                  </a:lnTo>
                  <a:lnTo>
                    <a:pt x="386177" y="259215"/>
                  </a:lnTo>
                  <a:lnTo>
                    <a:pt x="272635" y="324920"/>
                  </a:lnTo>
                  <a:cubicBezTo>
                    <a:pt x="264287" y="329938"/>
                    <a:pt x="254708" y="332531"/>
                    <a:pt x="244969" y="332412"/>
                  </a:cubicBezTo>
                  <a:cubicBezTo>
                    <a:pt x="232513" y="332220"/>
                    <a:pt x="220504" y="327743"/>
                    <a:pt x="210964" y="319732"/>
                  </a:cubicBezTo>
                  <a:lnTo>
                    <a:pt x="148140" y="264402"/>
                  </a:lnTo>
                  <a:cubicBezTo>
                    <a:pt x="143197" y="259784"/>
                    <a:pt x="136947" y="257292"/>
                    <a:pt x="130590" y="256985"/>
                  </a:cubicBezTo>
                  <a:close/>
                  <a:moveTo>
                    <a:pt x="240357" y="169879"/>
                  </a:moveTo>
                  <a:cubicBezTo>
                    <a:pt x="226351" y="169879"/>
                    <a:pt x="214997" y="181233"/>
                    <a:pt x="214997" y="195239"/>
                  </a:cubicBezTo>
                  <a:cubicBezTo>
                    <a:pt x="214997" y="209245"/>
                    <a:pt x="226351" y="220599"/>
                    <a:pt x="240357" y="220599"/>
                  </a:cubicBezTo>
                  <a:cubicBezTo>
                    <a:pt x="254363" y="220599"/>
                    <a:pt x="265717" y="209245"/>
                    <a:pt x="265717" y="195239"/>
                  </a:cubicBezTo>
                  <a:cubicBezTo>
                    <a:pt x="265717" y="181233"/>
                    <a:pt x="254363" y="169879"/>
                    <a:pt x="240357" y="169879"/>
                  </a:cubicBezTo>
                  <a:close/>
                  <a:moveTo>
                    <a:pt x="240357" y="146826"/>
                  </a:moveTo>
                  <a:cubicBezTo>
                    <a:pt x="267096" y="146826"/>
                    <a:pt x="288772" y="168501"/>
                    <a:pt x="288772" y="195240"/>
                  </a:cubicBezTo>
                  <a:cubicBezTo>
                    <a:pt x="288772" y="221979"/>
                    <a:pt x="267095" y="243655"/>
                    <a:pt x="240357" y="243655"/>
                  </a:cubicBezTo>
                  <a:cubicBezTo>
                    <a:pt x="213618" y="243655"/>
                    <a:pt x="191943" y="221978"/>
                    <a:pt x="191943" y="195240"/>
                  </a:cubicBezTo>
                  <a:cubicBezTo>
                    <a:pt x="191943" y="168501"/>
                    <a:pt x="213620" y="146826"/>
                    <a:pt x="240357" y="146826"/>
                  </a:cubicBezTo>
                  <a:close/>
                  <a:moveTo>
                    <a:pt x="44396" y="110515"/>
                  </a:moveTo>
                  <a:cubicBezTo>
                    <a:pt x="31716" y="110515"/>
                    <a:pt x="23070" y="122618"/>
                    <a:pt x="23070" y="135298"/>
                  </a:cubicBezTo>
                  <a:lnTo>
                    <a:pt x="23070" y="299559"/>
                  </a:lnTo>
                  <a:lnTo>
                    <a:pt x="99149" y="244229"/>
                  </a:lnTo>
                  <a:cubicBezTo>
                    <a:pt x="118396" y="229964"/>
                    <a:pt x="144954" y="230921"/>
                    <a:pt x="163125" y="246535"/>
                  </a:cubicBezTo>
                  <a:lnTo>
                    <a:pt x="226524" y="302442"/>
                  </a:lnTo>
                  <a:cubicBezTo>
                    <a:pt x="236084" y="310558"/>
                    <a:pt x="249740" y="311715"/>
                    <a:pt x="260530" y="305324"/>
                  </a:cubicBezTo>
                  <a:lnTo>
                    <a:pt x="386176" y="232126"/>
                  </a:lnTo>
                  <a:lnTo>
                    <a:pt x="386176" y="135298"/>
                  </a:lnTo>
                  <a:cubicBezTo>
                    <a:pt x="385303" y="121769"/>
                    <a:pt x="374363" y="111077"/>
                    <a:pt x="360816" y="110515"/>
                  </a:cubicBezTo>
                  <a:close/>
                  <a:moveTo>
                    <a:pt x="116441" y="22908"/>
                  </a:moveTo>
                  <a:cubicBezTo>
                    <a:pt x="110317" y="22395"/>
                    <a:pt x="104205" y="24024"/>
                    <a:pt x="99150" y="27519"/>
                  </a:cubicBezTo>
                  <a:cubicBezTo>
                    <a:pt x="94673" y="31408"/>
                    <a:pt x="91630" y="36683"/>
                    <a:pt x="90504" y="42505"/>
                  </a:cubicBezTo>
                  <a:lnTo>
                    <a:pt x="85317" y="87461"/>
                  </a:lnTo>
                  <a:lnTo>
                    <a:pt x="360815" y="87461"/>
                  </a:lnTo>
                  <a:cubicBezTo>
                    <a:pt x="387081" y="88056"/>
                    <a:pt x="408319" y="109041"/>
                    <a:pt x="409229" y="135298"/>
                  </a:cubicBezTo>
                  <a:lnTo>
                    <a:pt x="409229" y="338752"/>
                  </a:lnTo>
                  <a:cubicBezTo>
                    <a:pt x="409229" y="337600"/>
                    <a:pt x="414416" y="336447"/>
                    <a:pt x="416722" y="334141"/>
                  </a:cubicBezTo>
                  <a:cubicBezTo>
                    <a:pt x="421494" y="330394"/>
                    <a:pt x="424261" y="324647"/>
                    <a:pt x="424215" y="318579"/>
                  </a:cubicBezTo>
                  <a:lnTo>
                    <a:pt x="451304" y="84578"/>
                  </a:lnTo>
                  <a:cubicBezTo>
                    <a:pt x="451312" y="84502"/>
                    <a:pt x="451319" y="84425"/>
                    <a:pt x="451327" y="84349"/>
                  </a:cubicBezTo>
                  <a:cubicBezTo>
                    <a:pt x="452530" y="71673"/>
                    <a:pt x="443231" y="60422"/>
                    <a:pt x="430557" y="59218"/>
                  </a:cubicBezTo>
                  <a:close/>
                  <a:moveTo>
                    <a:pt x="118746" y="431"/>
                  </a:moveTo>
                  <a:lnTo>
                    <a:pt x="433438" y="36164"/>
                  </a:lnTo>
                  <a:cubicBezTo>
                    <a:pt x="458821" y="39177"/>
                    <a:pt x="477062" y="62042"/>
                    <a:pt x="474359" y="87461"/>
                  </a:cubicBezTo>
                  <a:lnTo>
                    <a:pt x="447846" y="321462"/>
                  </a:lnTo>
                  <a:cubicBezTo>
                    <a:pt x="446450" y="333588"/>
                    <a:pt x="440470" y="344723"/>
                    <a:pt x="431132" y="352585"/>
                  </a:cubicBezTo>
                  <a:cubicBezTo>
                    <a:pt x="424551" y="357147"/>
                    <a:pt x="417093" y="360288"/>
                    <a:pt x="409230" y="361807"/>
                  </a:cubicBezTo>
                  <a:lnTo>
                    <a:pt x="409230" y="371028"/>
                  </a:lnTo>
                  <a:cubicBezTo>
                    <a:pt x="409230" y="396388"/>
                    <a:pt x="386176" y="415984"/>
                    <a:pt x="360816" y="415984"/>
                  </a:cubicBezTo>
                  <a:lnTo>
                    <a:pt x="44396" y="415984"/>
                  </a:lnTo>
                  <a:cubicBezTo>
                    <a:pt x="43813" y="415992"/>
                    <a:pt x="43230" y="415989"/>
                    <a:pt x="42647" y="415973"/>
                  </a:cubicBezTo>
                  <a:cubicBezTo>
                    <a:pt x="18463" y="415334"/>
                    <a:pt x="-623" y="395211"/>
                    <a:pt x="16" y="371028"/>
                  </a:cubicBezTo>
                  <a:lnTo>
                    <a:pt x="16" y="135298"/>
                  </a:lnTo>
                  <a:cubicBezTo>
                    <a:pt x="16" y="109938"/>
                    <a:pt x="19036" y="87461"/>
                    <a:pt x="44396" y="87461"/>
                  </a:cubicBezTo>
                  <a:lnTo>
                    <a:pt x="62264" y="87461"/>
                  </a:lnTo>
                  <a:lnTo>
                    <a:pt x="68027" y="40199"/>
                  </a:lnTo>
                  <a:cubicBezTo>
                    <a:pt x="69290" y="28352"/>
                    <a:pt x="75326" y="17530"/>
                    <a:pt x="84741" y="10229"/>
                  </a:cubicBezTo>
                  <a:cubicBezTo>
                    <a:pt x="94158" y="2260"/>
                    <a:pt x="106533" y="-1306"/>
                    <a:pt x="118746" y="431"/>
                  </a:cubicBezTo>
                  <a:close/>
                </a:path>
              </a:pathLst>
            </a:custGeom>
            <a:solidFill>
              <a:schemeClr val="bg1"/>
            </a:solidFill>
            <a:ln w="1085" cap="flat">
              <a:noFill/>
              <a:prstDash val="solid"/>
              <a:miter/>
            </a:ln>
          </p:spPr>
          <p:txBody>
            <a:bodyPr rtlCol="0" anchor="ctr"/>
            <a:lstStyle/>
            <a:p>
              <a:endParaRPr lang="en-US">
                <a:cs typeface="思源黑体旧字形 Light" panose="020B0300000000000000" charset="-128"/>
              </a:endParaRPr>
            </a:p>
          </p:txBody>
        </p:sp>
        <p:sp>
          <p:nvSpPr>
            <p:cNvPr id="82" name="图形"/>
            <p:cNvSpPr/>
            <p:nvPr>
              <p:custDataLst>
                <p:tags r:id="rId7"/>
              </p:custDataLst>
            </p:nvPr>
          </p:nvSpPr>
          <p:spPr>
            <a:xfrm>
              <a:off x="9405" y="7107"/>
              <a:ext cx="567" cy="582"/>
            </a:xfrm>
            <a:custGeom>
              <a:avLst/>
              <a:gdLst>
                <a:gd name="connsiteX0" fmla="*/ 349605 w 460754"/>
                <a:gd name="connsiteY0" fmla="*/ 333450 h 472824"/>
                <a:gd name="connsiteX1" fmla="*/ 327137 w 460754"/>
                <a:gd name="connsiteY1" fmla="*/ 355903 h 472824"/>
                <a:gd name="connsiteX2" fmla="*/ 349590 w 460754"/>
                <a:gd name="connsiteY2" fmla="*/ 378371 h 472824"/>
                <a:gd name="connsiteX3" fmla="*/ 350173 w 460754"/>
                <a:gd name="connsiteY3" fmla="*/ 378379 h 472824"/>
                <a:gd name="connsiteX4" fmla="*/ 372050 w 460754"/>
                <a:gd name="connsiteY4" fmla="*/ 356486 h 472824"/>
                <a:gd name="connsiteX5" fmla="*/ 372058 w 460754"/>
                <a:gd name="connsiteY5" fmla="*/ 355918 h 472824"/>
                <a:gd name="connsiteX6" fmla="*/ 349605 w 460754"/>
                <a:gd name="connsiteY6" fmla="*/ 333450 h 472824"/>
                <a:gd name="connsiteX7" fmla="*/ 230392 w 460754"/>
                <a:gd name="connsiteY7" fmla="*/ 333450 h 472824"/>
                <a:gd name="connsiteX8" fmla="*/ 207924 w 460754"/>
                <a:gd name="connsiteY8" fmla="*/ 355903 h 472824"/>
                <a:gd name="connsiteX9" fmla="*/ 230377 w 460754"/>
                <a:gd name="connsiteY9" fmla="*/ 378371 h 472824"/>
                <a:gd name="connsiteX10" fmla="*/ 230960 w 460754"/>
                <a:gd name="connsiteY10" fmla="*/ 378379 h 472824"/>
                <a:gd name="connsiteX11" fmla="*/ 252837 w 460754"/>
                <a:gd name="connsiteY11" fmla="*/ 356486 h 472824"/>
                <a:gd name="connsiteX12" fmla="*/ 252845 w 460754"/>
                <a:gd name="connsiteY12" fmla="*/ 355918 h 472824"/>
                <a:gd name="connsiteX13" fmla="*/ 230392 w 460754"/>
                <a:gd name="connsiteY13" fmla="*/ 333450 h 472824"/>
                <a:gd name="connsiteX14" fmla="*/ 111179 w 460754"/>
                <a:gd name="connsiteY14" fmla="*/ 333450 h 472824"/>
                <a:gd name="connsiteX15" fmla="*/ 88711 w 460754"/>
                <a:gd name="connsiteY15" fmla="*/ 355903 h 472824"/>
                <a:gd name="connsiteX16" fmla="*/ 111164 w 460754"/>
                <a:gd name="connsiteY16" fmla="*/ 378371 h 472824"/>
                <a:gd name="connsiteX17" fmla="*/ 111747 w 460754"/>
                <a:gd name="connsiteY17" fmla="*/ 378379 h 472824"/>
                <a:gd name="connsiteX18" fmla="*/ 133624 w 460754"/>
                <a:gd name="connsiteY18" fmla="*/ 356486 h 472824"/>
                <a:gd name="connsiteX19" fmla="*/ 133632 w 460754"/>
                <a:gd name="connsiteY19" fmla="*/ 355918 h 472824"/>
                <a:gd name="connsiteX20" fmla="*/ 111179 w 460754"/>
                <a:gd name="connsiteY20" fmla="*/ 333450 h 472824"/>
                <a:gd name="connsiteX21" fmla="*/ 349589 w 460754"/>
                <a:gd name="connsiteY21" fmla="*/ 310989 h 472824"/>
                <a:gd name="connsiteX22" fmla="*/ 350749 w 460754"/>
                <a:gd name="connsiteY22" fmla="*/ 310989 h 472824"/>
                <a:gd name="connsiteX23" fmla="*/ 395085 w 460754"/>
                <a:gd name="connsiteY23" fmla="*/ 356485 h 472824"/>
                <a:gd name="connsiteX24" fmla="*/ 349589 w 460754"/>
                <a:gd name="connsiteY24" fmla="*/ 401982 h 472824"/>
                <a:gd name="connsiteX25" fmla="*/ 304093 w 460754"/>
                <a:gd name="connsiteY25" fmla="*/ 356485 h 472824"/>
                <a:gd name="connsiteX26" fmla="*/ 349589 w 460754"/>
                <a:gd name="connsiteY26" fmla="*/ 310989 h 472824"/>
                <a:gd name="connsiteX27" fmla="*/ 230376 w 460754"/>
                <a:gd name="connsiteY27" fmla="*/ 310989 h 472824"/>
                <a:gd name="connsiteX28" fmla="*/ 231536 w 460754"/>
                <a:gd name="connsiteY28" fmla="*/ 310989 h 472824"/>
                <a:gd name="connsiteX29" fmla="*/ 275872 w 460754"/>
                <a:gd name="connsiteY29" fmla="*/ 356485 h 472824"/>
                <a:gd name="connsiteX30" fmla="*/ 230376 w 460754"/>
                <a:gd name="connsiteY30" fmla="*/ 401982 h 472824"/>
                <a:gd name="connsiteX31" fmla="*/ 184880 w 460754"/>
                <a:gd name="connsiteY31" fmla="*/ 356485 h 472824"/>
                <a:gd name="connsiteX32" fmla="*/ 230376 w 460754"/>
                <a:gd name="connsiteY32" fmla="*/ 310989 h 472824"/>
                <a:gd name="connsiteX33" fmla="*/ 111164 w 460754"/>
                <a:gd name="connsiteY33" fmla="*/ 310989 h 472824"/>
                <a:gd name="connsiteX34" fmla="*/ 112324 w 460754"/>
                <a:gd name="connsiteY34" fmla="*/ 310989 h 472824"/>
                <a:gd name="connsiteX35" fmla="*/ 156660 w 460754"/>
                <a:gd name="connsiteY35" fmla="*/ 356485 h 472824"/>
                <a:gd name="connsiteX36" fmla="*/ 111164 w 460754"/>
                <a:gd name="connsiteY36" fmla="*/ 401982 h 472824"/>
                <a:gd name="connsiteX37" fmla="*/ 65668 w 460754"/>
                <a:gd name="connsiteY37" fmla="*/ 356485 h 472824"/>
                <a:gd name="connsiteX38" fmla="*/ 111164 w 460754"/>
                <a:gd name="connsiteY38" fmla="*/ 310989 h 472824"/>
                <a:gd name="connsiteX39" fmla="*/ 230388 w 460754"/>
                <a:gd name="connsiteY39" fmla="*/ 232102 h 472824"/>
                <a:gd name="connsiteX40" fmla="*/ 207916 w 460754"/>
                <a:gd name="connsiteY40" fmla="*/ 254551 h 472824"/>
                <a:gd name="connsiteX41" fmla="*/ 207916 w 460754"/>
                <a:gd name="connsiteY41" fmla="*/ 255719 h 472824"/>
                <a:gd name="connsiteX42" fmla="*/ 230377 w 460754"/>
                <a:gd name="connsiteY42" fmla="*/ 277011 h 472824"/>
                <a:gd name="connsiteX43" fmla="*/ 231545 w 460754"/>
                <a:gd name="connsiteY43" fmla="*/ 277011 h 472824"/>
                <a:gd name="connsiteX44" fmla="*/ 252837 w 460754"/>
                <a:gd name="connsiteY44" fmla="*/ 254551 h 472824"/>
                <a:gd name="connsiteX45" fmla="*/ 230388 w 460754"/>
                <a:gd name="connsiteY45" fmla="*/ 232102 h 472824"/>
                <a:gd name="connsiteX46" fmla="*/ 349590 w 460754"/>
                <a:gd name="connsiteY46" fmla="*/ 232090 h 472824"/>
                <a:gd name="connsiteX47" fmla="*/ 327130 w 460754"/>
                <a:gd name="connsiteY47" fmla="*/ 254551 h 472824"/>
                <a:gd name="connsiteX48" fmla="*/ 327130 w 460754"/>
                <a:gd name="connsiteY48" fmla="*/ 255719 h 472824"/>
                <a:gd name="connsiteX49" fmla="*/ 349590 w 460754"/>
                <a:gd name="connsiteY49" fmla="*/ 277011 h 472824"/>
                <a:gd name="connsiteX50" fmla="*/ 350758 w 460754"/>
                <a:gd name="connsiteY50" fmla="*/ 277011 h 472824"/>
                <a:gd name="connsiteX51" fmla="*/ 372051 w 460754"/>
                <a:gd name="connsiteY51" fmla="*/ 254551 h 472824"/>
                <a:gd name="connsiteX52" fmla="*/ 349590 w 460754"/>
                <a:gd name="connsiteY52" fmla="*/ 232090 h 472824"/>
                <a:gd name="connsiteX53" fmla="*/ 111164 w 460754"/>
                <a:gd name="connsiteY53" fmla="*/ 232090 h 472824"/>
                <a:gd name="connsiteX54" fmla="*/ 88704 w 460754"/>
                <a:gd name="connsiteY54" fmla="*/ 254551 h 472824"/>
                <a:gd name="connsiteX55" fmla="*/ 88704 w 460754"/>
                <a:gd name="connsiteY55" fmla="*/ 255719 h 472824"/>
                <a:gd name="connsiteX56" fmla="*/ 111164 w 460754"/>
                <a:gd name="connsiteY56" fmla="*/ 277011 h 472824"/>
                <a:gd name="connsiteX57" fmla="*/ 112332 w 460754"/>
                <a:gd name="connsiteY57" fmla="*/ 277011 h 472824"/>
                <a:gd name="connsiteX58" fmla="*/ 133625 w 460754"/>
                <a:gd name="connsiteY58" fmla="*/ 254551 h 472824"/>
                <a:gd name="connsiteX59" fmla="*/ 111164 w 460754"/>
                <a:gd name="connsiteY59" fmla="*/ 232090 h 472824"/>
                <a:gd name="connsiteX60" fmla="*/ 349590 w 460754"/>
                <a:gd name="connsiteY60" fmla="*/ 209054 h 472824"/>
                <a:gd name="connsiteX61" fmla="*/ 395086 w 460754"/>
                <a:gd name="connsiteY61" fmla="*/ 254550 h 472824"/>
                <a:gd name="connsiteX62" fmla="*/ 349590 w 460754"/>
                <a:gd name="connsiteY62" fmla="*/ 300046 h 472824"/>
                <a:gd name="connsiteX63" fmla="*/ 304094 w 460754"/>
                <a:gd name="connsiteY63" fmla="*/ 254550 h 472824"/>
                <a:gd name="connsiteX64" fmla="*/ 349590 w 460754"/>
                <a:gd name="connsiteY64" fmla="*/ 209054 h 472824"/>
                <a:gd name="connsiteX65" fmla="*/ 230377 w 460754"/>
                <a:gd name="connsiteY65" fmla="*/ 209054 h 472824"/>
                <a:gd name="connsiteX66" fmla="*/ 275873 w 460754"/>
                <a:gd name="connsiteY66" fmla="*/ 254550 h 472824"/>
                <a:gd name="connsiteX67" fmla="*/ 230377 w 460754"/>
                <a:gd name="connsiteY67" fmla="*/ 300046 h 472824"/>
                <a:gd name="connsiteX68" fmla="*/ 184881 w 460754"/>
                <a:gd name="connsiteY68" fmla="*/ 254550 h 472824"/>
                <a:gd name="connsiteX69" fmla="*/ 230377 w 460754"/>
                <a:gd name="connsiteY69" fmla="*/ 209054 h 472824"/>
                <a:gd name="connsiteX70" fmla="*/ 111164 w 460754"/>
                <a:gd name="connsiteY70" fmla="*/ 209054 h 472824"/>
                <a:gd name="connsiteX71" fmla="*/ 156660 w 460754"/>
                <a:gd name="connsiteY71" fmla="*/ 254550 h 472824"/>
                <a:gd name="connsiteX72" fmla="*/ 111164 w 460754"/>
                <a:gd name="connsiteY72" fmla="*/ 300046 h 472824"/>
                <a:gd name="connsiteX73" fmla="*/ 65668 w 460754"/>
                <a:gd name="connsiteY73" fmla="*/ 254550 h 472824"/>
                <a:gd name="connsiteX74" fmla="*/ 111164 w 460754"/>
                <a:gd name="connsiteY74" fmla="*/ 209054 h 472824"/>
                <a:gd name="connsiteX75" fmla="*/ 23050 w 460754"/>
                <a:gd name="connsiteY75" fmla="*/ 161830 h 472824"/>
                <a:gd name="connsiteX76" fmla="*/ 23050 w 460754"/>
                <a:gd name="connsiteY76" fmla="*/ 421564 h 472824"/>
                <a:gd name="connsiteX77" fmla="*/ 23033 w 460754"/>
                <a:gd name="connsiteY77" fmla="*/ 423323 h 472824"/>
                <a:gd name="connsiteX78" fmla="*/ 50695 w 460754"/>
                <a:gd name="connsiteY78" fmla="*/ 449784 h 472824"/>
                <a:gd name="connsiteX79" fmla="*/ 410061 w 460754"/>
                <a:gd name="connsiteY79" fmla="*/ 449784 h 472824"/>
                <a:gd name="connsiteX80" fmla="*/ 411820 w 460754"/>
                <a:gd name="connsiteY80" fmla="*/ 449766 h 472824"/>
                <a:gd name="connsiteX81" fmla="*/ 437704 w 460754"/>
                <a:gd name="connsiteY81" fmla="*/ 421565 h 472824"/>
                <a:gd name="connsiteX82" fmla="*/ 437704 w 460754"/>
                <a:gd name="connsiteY82" fmla="*/ 161830 h 472824"/>
                <a:gd name="connsiteX83" fmla="*/ 48338 w 460754"/>
                <a:gd name="connsiteY83" fmla="*/ 63926 h 472824"/>
                <a:gd name="connsiteX84" fmla="*/ 23050 w 460754"/>
                <a:gd name="connsiteY84" fmla="*/ 91569 h 472824"/>
                <a:gd name="connsiteX85" fmla="*/ 23050 w 460754"/>
                <a:gd name="connsiteY85" fmla="*/ 138794 h 472824"/>
                <a:gd name="connsiteX86" fmla="*/ 437705 w 460754"/>
                <a:gd name="connsiteY86" fmla="*/ 138794 h 472824"/>
                <a:gd name="connsiteX87" fmla="*/ 437705 w 460754"/>
                <a:gd name="connsiteY87" fmla="*/ 91569 h 472824"/>
                <a:gd name="connsiteX88" fmla="*/ 437705 w 460754"/>
                <a:gd name="connsiteY88" fmla="*/ 89213 h 472824"/>
                <a:gd name="connsiteX89" fmla="*/ 410061 w 460754"/>
                <a:gd name="connsiteY89" fmla="*/ 63926 h 472824"/>
                <a:gd name="connsiteX90" fmla="*/ 351318 w 460754"/>
                <a:gd name="connsiteY90" fmla="*/ 63926 h 472824"/>
                <a:gd name="connsiteX91" fmla="*/ 351318 w 460754"/>
                <a:gd name="connsiteY91" fmla="*/ 92721 h 472824"/>
                <a:gd name="connsiteX92" fmla="*/ 339800 w 460754"/>
                <a:gd name="connsiteY92" fmla="*/ 104239 h 472824"/>
                <a:gd name="connsiteX93" fmla="*/ 328282 w 460754"/>
                <a:gd name="connsiteY93" fmla="*/ 92721 h 472824"/>
                <a:gd name="connsiteX94" fmla="*/ 328282 w 460754"/>
                <a:gd name="connsiteY94" fmla="*/ 63926 h 472824"/>
                <a:gd name="connsiteX95" fmla="*/ 132473 w 460754"/>
                <a:gd name="connsiteY95" fmla="*/ 63926 h 472824"/>
                <a:gd name="connsiteX96" fmla="*/ 132473 w 460754"/>
                <a:gd name="connsiteY96" fmla="*/ 92721 h 472824"/>
                <a:gd name="connsiteX97" fmla="*/ 120954 w 460754"/>
                <a:gd name="connsiteY97" fmla="*/ 104239 h 472824"/>
                <a:gd name="connsiteX98" fmla="*/ 109436 w 460754"/>
                <a:gd name="connsiteY98" fmla="*/ 92721 h 472824"/>
                <a:gd name="connsiteX99" fmla="*/ 109436 w 460754"/>
                <a:gd name="connsiteY99" fmla="*/ 63926 h 472824"/>
                <a:gd name="connsiteX100" fmla="*/ 50693 w 460754"/>
                <a:gd name="connsiteY100" fmla="*/ 63926 h 472824"/>
                <a:gd name="connsiteX101" fmla="*/ 48338 w 460754"/>
                <a:gd name="connsiteY101" fmla="*/ 63926 h 472824"/>
                <a:gd name="connsiteX102" fmla="*/ 120954 w 460754"/>
                <a:gd name="connsiteY102" fmla="*/ 0 h 472824"/>
                <a:gd name="connsiteX103" fmla="*/ 132473 w 460754"/>
                <a:gd name="connsiteY103" fmla="*/ 11518 h 472824"/>
                <a:gd name="connsiteX104" fmla="*/ 132473 w 460754"/>
                <a:gd name="connsiteY104" fmla="*/ 40890 h 472824"/>
                <a:gd name="connsiteX105" fmla="*/ 328282 w 460754"/>
                <a:gd name="connsiteY105" fmla="*/ 40890 h 472824"/>
                <a:gd name="connsiteX106" fmla="*/ 328282 w 460754"/>
                <a:gd name="connsiteY106" fmla="*/ 11518 h 472824"/>
                <a:gd name="connsiteX107" fmla="*/ 339800 w 460754"/>
                <a:gd name="connsiteY107" fmla="*/ 0 h 472824"/>
                <a:gd name="connsiteX108" fmla="*/ 351317 w 460754"/>
                <a:gd name="connsiteY108" fmla="*/ 11518 h 472824"/>
                <a:gd name="connsiteX109" fmla="*/ 351317 w 460754"/>
                <a:gd name="connsiteY109" fmla="*/ 40890 h 472824"/>
                <a:gd name="connsiteX110" fmla="*/ 410060 w 460754"/>
                <a:gd name="connsiteY110" fmla="*/ 40890 h 472824"/>
                <a:gd name="connsiteX111" fmla="*/ 412391 w 460754"/>
                <a:gd name="connsiteY111" fmla="*/ 40890 h 472824"/>
                <a:gd name="connsiteX112" fmla="*/ 460740 w 460754"/>
                <a:gd name="connsiteY112" fmla="*/ 91569 h 472824"/>
                <a:gd name="connsiteX113" fmla="*/ 460740 w 460754"/>
                <a:gd name="connsiteY113" fmla="*/ 421565 h 472824"/>
                <a:gd name="connsiteX114" fmla="*/ 460750 w 460754"/>
                <a:gd name="connsiteY114" fmla="*/ 423310 h 472824"/>
                <a:gd name="connsiteX115" fmla="*/ 410061 w 460754"/>
                <a:gd name="connsiteY115" fmla="*/ 472821 h 472824"/>
                <a:gd name="connsiteX116" fmla="*/ 50695 w 460754"/>
                <a:gd name="connsiteY116" fmla="*/ 472821 h 472824"/>
                <a:gd name="connsiteX117" fmla="*/ 48950 w 460754"/>
                <a:gd name="connsiteY117" fmla="*/ 472811 h 472824"/>
                <a:gd name="connsiteX118" fmla="*/ 14 w 460754"/>
                <a:gd name="connsiteY118" fmla="*/ 421565 h 472824"/>
                <a:gd name="connsiteX119" fmla="*/ 14 w 460754"/>
                <a:gd name="connsiteY119" fmla="*/ 91570 h 472824"/>
                <a:gd name="connsiteX120" fmla="*/ 14 w 460754"/>
                <a:gd name="connsiteY120" fmla="*/ 89239 h 472824"/>
                <a:gd name="connsiteX121" fmla="*/ 50693 w 460754"/>
                <a:gd name="connsiteY121" fmla="*/ 40890 h 472824"/>
                <a:gd name="connsiteX122" fmla="*/ 109436 w 460754"/>
                <a:gd name="connsiteY122" fmla="*/ 40890 h 472824"/>
                <a:gd name="connsiteX123" fmla="*/ 109436 w 460754"/>
                <a:gd name="connsiteY123" fmla="*/ 11518 h 472824"/>
                <a:gd name="connsiteX124" fmla="*/ 120954 w 460754"/>
                <a:gd name="connsiteY124" fmla="*/ 0 h 47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460754" h="472824">
                  <a:moveTo>
                    <a:pt x="349605" y="333450"/>
                  </a:moveTo>
                  <a:cubicBezTo>
                    <a:pt x="337200" y="333447"/>
                    <a:pt x="327141" y="343499"/>
                    <a:pt x="327137" y="355903"/>
                  </a:cubicBezTo>
                  <a:cubicBezTo>
                    <a:pt x="327134" y="368308"/>
                    <a:pt x="337186" y="378366"/>
                    <a:pt x="349590" y="378371"/>
                  </a:cubicBezTo>
                  <a:cubicBezTo>
                    <a:pt x="349784" y="378376"/>
                    <a:pt x="349979" y="378379"/>
                    <a:pt x="350173" y="378379"/>
                  </a:cubicBezTo>
                  <a:cubicBezTo>
                    <a:pt x="362259" y="378374"/>
                    <a:pt x="372055" y="368573"/>
                    <a:pt x="372050" y="356486"/>
                  </a:cubicBezTo>
                  <a:cubicBezTo>
                    <a:pt x="372056" y="356297"/>
                    <a:pt x="372058" y="356107"/>
                    <a:pt x="372058" y="355918"/>
                  </a:cubicBezTo>
                  <a:cubicBezTo>
                    <a:pt x="372062" y="343513"/>
                    <a:pt x="362009" y="333455"/>
                    <a:pt x="349605" y="333450"/>
                  </a:cubicBezTo>
                  <a:close/>
                  <a:moveTo>
                    <a:pt x="230392" y="333450"/>
                  </a:moveTo>
                  <a:cubicBezTo>
                    <a:pt x="217987" y="333447"/>
                    <a:pt x="207929" y="343499"/>
                    <a:pt x="207924" y="355903"/>
                  </a:cubicBezTo>
                  <a:cubicBezTo>
                    <a:pt x="207921" y="368308"/>
                    <a:pt x="217973" y="378366"/>
                    <a:pt x="230377" y="378371"/>
                  </a:cubicBezTo>
                  <a:cubicBezTo>
                    <a:pt x="230571" y="378376"/>
                    <a:pt x="230765" y="378379"/>
                    <a:pt x="230960" y="378379"/>
                  </a:cubicBezTo>
                  <a:cubicBezTo>
                    <a:pt x="243046" y="378374"/>
                    <a:pt x="252842" y="368573"/>
                    <a:pt x="252837" y="356486"/>
                  </a:cubicBezTo>
                  <a:cubicBezTo>
                    <a:pt x="252843" y="356297"/>
                    <a:pt x="252845" y="356107"/>
                    <a:pt x="252845" y="355918"/>
                  </a:cubicBezTo>
                  <a:cubicBezTo>
                    <a:pt x="252848" y="343513"/>
                    <a:pt x="242796" y="333455"/>
                    <a:pt x="230392" y="333450"/>
                  </a:cubicBezTo>
                  <a:close/>
                  <a:moveTo>
                    <a:pt x="111179" y="333450"/>
                  </a:moveTo>
                  <a:cubicBezTo>
                    <a:pt x="98774" y="333447"/>
                    <a:pt x="88715" y="343499"/>
                    <a:pt x="88711" y="355903"/>
                  </a:cubicBezTo>
                  <a:cubicBezTo>
                    <a:pt x="88708" y="368308"/>
                    <a:pt x="98760" y="378366"/>
                    <a:pt x="111164" y="378371"/>
                  </a:cubicBezTo>
                  <a:cubicBezTo>
                    <a:pt x="111358" y="378376"/>
                    <a:pt x="111553" y="378379"/>
                    <a:pt x="111747" y="378379"/>
                  </a:cubicBezTo>
                  <a:cubicBezTo>
                    <a:pt x="123833" y="378374"/>
                    <a:pt x="133628" y="368573"/>
                    <a:pt x="133624" y="356486"/>
                  </a:cubicBezTo>
                  <a:cubicBezTo>
                    <a:pt x="133630" y="356297"/>
                    <a:pt x="133632" y="356107"/>
                    <a:pt x="133632" y="355918"/>
                  </a:cubicBezTo>
                  <a:cubicBezTo>
                    <a:pt x="133635" y="343513"/>
                    <a:pt x="123583" y="333455"/>
                    <a:pt x="111179" y="333450"/>
                  </a:cubicBezTo>
                  <a:close/>
                  <a:moveTo>
                    <a:pt x="349589" y="310989"/>
                  </a:moveTo>
                  <a:cubicBezTo>
                    <a:pt x="349976" y="310984"/>
                    <a:pt x="350362" y="310984"/>
                    <a:pt x="350749" y="310989"/>
                  </a:cubicBezTo>
                  <a:cubicBezTo>
                    <a:pt x="375557" y="311310"/>
                    <a:pt x="395407" y="331680"/>
                    <a:pt x="395085" y="356485"/>
                  </a:cubicBezTo>
                  <a:cubicBezTo>
                    <a:pt x="395085" y="381612"/>
                    <a:pt x="374717" y="401982"/>
                    <a:pt x="349589" y="401982"/>
                  </a:cubicBezTo>
                  <a:cubicBezTo>
                    <a:pt x="324463" y="401982"/>
                    <a:pt x="304093" y="381612"/>
                    <a:pt x="304093" y="356485"/>
                  </a:cubicBezTo>
                  <a:cubicBezTo>
                    <a:pt x="304093" y="331359"/>
                    <a:pt x="324462" y="310989"/>
                    <a:pt x="349589" y="310989"/>
                  </a:cubicBezTo>
                  <a:close/>
                  <a:moveTo>
                    <a:pt x="230376" y="310989"/>
                  </a:moveTo>
                  <a:cubicBezTo>
                    <a:pt x="230763" y="310984"/>
                    <a:pt x="231149" y="310984"/>
                    <a:pt x="231536" y="310989"/>
                  </a:cubicBezTo>
                  <a:cubicBezTo>
                    <a:pt x="256344" y="311310"/>
                    <a:pt x="276194" y="331680"/>
                    <a:pt x="275872" y="356485"/>
                  </a:cubicBezTo>
                  <a:cubicBezTo>
                    <a:pt x="275872" y="381612"/>
                    <a:pt x="255503" y="401982"/>
                    <a:pt x="230376" y="401982"/>
                  </a:cubicBezTo>
                  <a:cubicBezTo>
                    <a:pt x="205250" y="401982"/>
                    <a:pt x="184880" y="381612"/>
                    <a:pt x="184880" y="356485"/>
                  </a:cubicBezTo>
                  <a:cubicBezTo>
                    <a:pt x="184880" y="331359"/>
                    <a:pt x="205249" y="310989"/>
                    <a:pt x="230376" y="310989"/>
                  </a:cubicBezTo>
                  <a:close/>
                  <a:moveTo>
                    <a:pt x="111164" y="310989"/>
                  </a:moveTo>
                  <a:cubicBezTo>
                    <a:pt x="111551" y="310984"/>
                    <a:pt x="111937" y="310984"/>
                    <a:pt x="112324" y="310989"/>
                  </a:cubicBezTo>
                  <a:cubicBezTo>
                    <a:pt x="137131" y="311310"/>
                    <a:pt x="156981" y="331680"/>
                    <a:pt x="156660" y="356485"/>
                  </a:cubicBezTo>
                  <a:cubicBezTo>
                    <a:pt x="156660" y="381612"/>
                    <a:pt x="136292" y="401982"/>
                    <a:pt x="111164" y="401982"/>
                  </a:cubicBezTo>
                  <a:cubicBezTo>
                    <a:pt x="86038" y="401982"/>
                    <a:pt x="65668" y="381612"/>
                    <a:pt x="65668" y="356485"/>
                  </a:cubicBezTo>
                  <a:cubicBezTo>
                    <a:pt x="65668" y="331359"/>
                    <a:pt x="86037" y="310989"/>
                    <a:pt x="111164" y="310989"/>
                  </a:cubicBezTo>
                  <a:close/>
                  <a:moveTo>
                    <a:pt x="230388" y="232102"/>
                  </a:moveTo>
                  <a:cubicBezTo>
                    <a:pt x="217984" y="232096"/>
                    <a:pt x="207923" y="242147"/>
                    <a:pt x="207916" y="254551"/>
                  </a:cubicBezTo>
                  <a:cubicBezTo>
                    <a:pt x="207906" y="254940"/>
                    <a:pt x="207906" y="255330"/>
                    <a:pt x="207916" y="255719"/>
                  </a:cubicBezTo>
                  <a:cubicBezTo>
                    <a:pt x="208239" y="267800"/>
                    <a:pt x="218295" y="277333"/>
                    <a:pt x="230377" y="277011"/>
                  </a:cubicBezTo>
                  <a:cubicBezTo>
                    <a:pt x="230766" y="277021"/>
                    <a:pt x="231155" y="277021"/>
                    <a:pt x="231545" y="277011"/>
                  </a:cubicBezTo>
                  <a:cubicBezTo>
                    <a:pt x="243626" y="276689"/>
                    <a:pt x="253160" y="266633"/>
                    <a:pt x="252837" y="254551"/>
                  </a:cubicBezTo>
                  <a:cubicBezTo>
                    <a:pt x="252830" y="242156"/>
                    <a:pt x="242784" y="232109"/>
                    <a:pt x="230388" y="232102"/>
                  </a:cubicBezTo>
                  <a:close/>
                  <a:moveTo>
                    <a:pt x="349590" y="232090"/>
                  </a:moveTo>
                  <a:cubicBezTo>
                    <a:pt x="337186" y="232090"/>
                    <a:pt x="327130" y="242147"/>
                    <a:pt x="327130" y="254551"/>
                  </a:cubicBezTo>
                  <a:cubicBezTo>
                    <a:pt x="327120" y="254940"/>
                    <a:pt x="327120" y="255330"/>
                    <a:pt x="327130" y="255719"/>
                  </a:cubicBezTo>
                  <a:cubicBezTo>
                    <a:pt x="327452" y="267800"/>
                    <a:pt x="337508" y="277333"/>
                    <a:pt x="349590" y="277011"/>
                  </a:cubicBezTo>
                  <a:cubicBezTo>
                    <a:pt x="349979" y="277021"/>
                    <a:pt x="350368" y="277021"/>
                    <a:pt x="350758" y="277011"/>
                  </a:cubicBezTo>
                  <a:cubicBezTo>
                    <a:pt x="362839" y="276689"/>
                    <a:pt x="372373" y="266633"/>
                    <a:pt x="372051" y="254551"/>
                  </a:cubicBezTo>
                  <a:cubicBezTo>
                    <a:pt x="372051" y="242146"/>
                    <a:pt x="361995" y="232090"/>
                    <a:pt x="349590" y="232090"/>
                  </a:cubicBezTo>
                  <a:close/>
                  <a:moveTo>
                    <a:pt x="111164" y="232090"/>
                  </a:moveTo>
                  <a:cubicBezTo>
                    <a:pt x="98760" y="232090"/>
                    <a:pt x="88704" y="242147"/>
                    <a:pt x="88704" y="254551"/>
                  </a:cubicBezTo>
                  <a:cubicBezTo>
                    <a:pt x="88694" y="254940"/>
                    <a:pt x="88694" y="255330"/>
                    <a:pt x="88704" y="255719"/>
                  </a:cubicBezTo>
                  <a:cubicBezTo>
                    <a:pt x="89026" y="267800"/>
                    <a:pt x="99082" y="277333"/>
                    <a:pt x="111164" y="277011"/>
                  </a:cubicBezTo>
                  <a:cubicBezTo>
                    <a:pt x="111553" y="277021"/>
                    <a:pt x="111942" y="277021"/>
                    <a:pt x="112332" y="277011"/>
                  </a:cubicBezTo>
                  <a:cubicBezTo>
                    <a:pt x="124414" y="276689"/>
                    <a:pt x="133947" y="266633"/>
                    <a:pt x="133625" y="254551"/>
                  </a:cubicBezTo>
                  <a:cubicBezTo>
                    <a:pt x="133625" y="242146"/>
                    <a:pt x="123569" y="232090"/>
                    <a:pt x="111164" y="232090"/>
                  </a:cubicBezTo>
                  <a:close/>
                  <a:moveTo>
                    <a:pt x="349590" y="209054"/>
                  </a:moveTo>
                  <a:cubicBezTo>
                    <a:pt x="374717" y="209054"/>
                    <a:pt x="395086" y="229424"/>
                    <a:pt x="395086" y="254550"/>
                  </a:cubicBezTo>
                  <a:cubicBezTo>
                    <a:pt x="395086" y="279677"/>
                    <a:pt x="374718" y="300046"/>
                    <a:pt x="349590" y="300046"/>
                  </a:cubicBezTo>
                  <a:cubicBezTo>
                    <a:pt x="324464" y="300046"/>
                    <a:pt x="304094" y="279678"/>
                    <a:pt x="304094" y="254550"/>
                  </a:cubicBezTo>
                  <a:cubicBezTo>
                    <a:pt x="304094" y="229424"/>
                    <a:pt x="324463" y="209054"/>
                    <a:pt x="349590" y="209054"/>
                  </a:cubicBezTo>
                  <a:close/>
                  <a:moveTo>
                    <a:pt x="230377" y="209054"/>
                  </a:moveTo>
                  <a:cubicBezTo>
                    <a:pt x="255505" y="209054"/>
                    <a:pt x="275873" y="229424"/>
                    <a:pt x="275873" y="254550"/>
                  </a:cubicBezTo>
                  <a:cubicBezTo>
                    <a:pt x="275873" y="279677"/>
                    <a:pt x="255504" y="300046"/>
                    <a:pt x="230377" y="300046"/>
                  </a:cubicBezTo>
                  <a:cubicBezTo>
                    <a:pt x="205251" y="300046"/>
                    <a:pt x="184881" y="279678"/>
                    <a:pt x="184881" y="254550"/>
                  </a:cubicBezTo>
                  <a:cubicBezTo>
                    <a:pt x="184881" y="229424"/>
                    <a:pt x="205250" y="209054"/>
                    <a:pt x="230377" y="209054"/>
                  </a:cubicBezTo>
                  <a:close/>
                  <a:moveTo>
                    <a:pt x="111164" y="209054"/>
                  </a:moveTo>
                  <a:cubicBezTo>
                    <a:pt x="136292" y="209054"/>
                    <a:pt x="156660" y="229424"/>
                    <a:pt x="156660" y="254550"/>
                  </a:cubicBezTo>
                  <a:cubicBezTo>
                    <a:pt x="156660" y="279677"/>
                    <a:pt x="136292" y="300046"/>
                    <a:pt x="111164" y="300046"/>
                  </a:cubicBezTo>
                  <a:cubicBezTo>
                    <a:pt x="86038" y="300046"/>
                    <a:pt x="65668" y="279678"/>
                    <a:pt x="65668" y="254550"/>
                  </a:cubicBezTo>
                  <a:cubicBezTo>
                    <a:pt x="65668" y="229424"/>
                    <a:pt x="86037" y="209054"/>
                    <a:pt x="111164" y="209054"/>
                  </a:cubicBezTo>
                  <a:close/>
                  <a:moveTo>
                    <a:pt x="23050" y="161830"/>
                  </a:moveTo>
                  <a:lnTo>
                    <a:pt x="23050" y="421564"/>
                  </a:lnTo>
                  <a:cubicBezTo>
                    <a:pt x="23026" y="422150"/>
                    <a:pt x="23020" y="422737"/>
                    <a:pt x="23033" y="423323"/>
                  </a:cubicBezTo>
                  <a:cubicBezTo>
                    <a:pt x="23365" y="438269"/>
                    <a:pt x="35749" y="450115"/>
                    <a:pt x="50695" y="449784"/>
                  </a:cubicBezTo>
                  <a:lnTo>
                    <a:pt x="410061" y="449784"/>
                  </a:lnTo>
                  <a:cubicBezTo>
                    <a:pt x="410647" y="449797"/>
                    <a:pt x="411234" y="449791"/>
                    <a:pt x="411820" y="449766"/>
                  </a:cubicBezTo>
                  <a:cubicBezTo>
                    <a:pt x="426756" y="449127"/>
                    <a:pt x="438344" y="436500"/>
                    <a:pt x="437704" y="421565"/>
                  </a:cubicBezTo>
                  <a:lnTo>
                    <a:pt x="437704" y="161830"/>
                  </a:lnTo>
                  <a:close/>
                  <a:moveTo>
                    <a:pt x="48338" y="63926"/>
                  </a:moveTo>
                  <a:cubicBezTo>
                    <a:pt x="33722" y="64576"/>
                    <a:pt x="22400" y="76953"/>
                    <a:pt x="23050" y="91569"/>
                  </a:cubicBezTo>
                  <a:lnTo>
                    <a:pt x="23050" y="138794"/>
                  </a:lnTo>
                  <a:lnTo>
                    <a:pt x="437705" y="138794"/>
                  </a:lnTo>
                  <a:lnTo>
                    <a:pt x="437705" y="91569"/>
                  </a:lnTo>
                  <a:cubicBezTo>
                    <a:pt x="437740" y="90784"/>
                    <a:pt x="437740" y="89998"/>
                    <a:pt x="437705" y="89213"/>
                  </a:cubicBezTo>
                  <a:cubicBezTo>
                    <a:pt x="437054" y="74596"/>
                    <a:pt x="424678" y="63276"/>
                    <a:pt x="410061" y="63926"/>
                  </a:cubicBezTo>
                  <a:lnTo>
                    <a:pt x="351318" y="63926"/>
                  </a:lnTo>
                  <a:lnTo>
                    <a:pt x="351318" y="92721"/>
                  </a:lnTo>
                  <a:cubicBezTo>
                    <a:pt x="351318" y="99082"/>
                    <a:pt x="346161" y="104239"/>
                    <a:pt x="339800" y="104239"/>
                  </a:cubicBezTo>
                  <a:cubicBezTo>
                    <a:pt x="333438" y="104239"/>
                    <a:pt x="328282" y="99082"/>
                    <a:pt x="328282" y="92721"/>
                  </a:cubicBezTo>
                  <a:lnTo>
                    <a:pt x="328282" y="63926"/>
                  </a:lnTo>
                  <a:lnTo>
                    <a:pt x="132473" y="63926"/>
                  </a:lnTo>
                  <a:lnTo>
                    <a:pt x="132473" y="92721"/>
                  </a:lnTo>
                  <a:cubicBezTo>
                    <a:pt x="132473" y="99082"/>
                    <a:pt x="127316" y="104239"/>
                    <a:pt x="120954" y="104239"/>
                  </a:cubicBezTo>
                  <a:cubicBezTo>
                    <a:pt x="114593" y="104239"/>
                    <a:pt x="109436" y="99082"/>
                    <a:pt x="109436" y="92721"/>
                  </a:cubicBezTo>
                  <a:lnTo>
                    <a:pt x="109436" y="63926"/>
                  </a:lnTo>
                  <a:lnTo>
                    <a:pt x="50693" y="63926"/>
                  </a:lnTo>
                  <a:cubicBezTo>
                    <a:pt x="49909" y="63891"/>
                    <a:pt x="49123" y="63891"/>
                    <a:pt x="48338" y="63926"/>
                  </a:cubicBezTo>
                  <a:close/>
                  <a:moveTo>
                    <a:pt x="120954" y="0"/>
                  </a:moveTo>
                  <a:cubicBezTo>
                    <a:pt x="127316" y="0"/>
                    <a:pt x="132473" y="5157"/>
                    <a:pt x="132473" y="11518"/>
                  </a:cubicBezTo>
                  <a:lnTo>
                    <a:pt x="132473" y="40890"/>
                  </a:lnTo>
                  <a:lnTo>
                    <a:pt x="328282" y="40890"/>
                  </a:lnTo>
                  <a:lnTo>
                    <a:pt x="328282" y="11518"/>
                  </a:lnTo>
                  <a:cubicBezTo>
                    <a:pt x="328282" y="5157"/>
                    <a:pt x="333438" y="0"/>
                    <a:pt x="339800" y="0"/>
                  </a:cubicBezTo>
                  <a:cubicBezTo>
                    <a:pt x="346161" y="0"/>
                    <a:pt x="351318" y="5157"/>
                    <a:pt x="351317" y="11518"/>
                  </a:cubicBezTo>
                  <a:lnTo>
                    <a:pt x="351317" y="40890"/>
                  </a:lnTo>
                  <a:lnTo>
                    <a:pt x="410060" y="40890"/>
                  </a:lnTo>
                  <a:cubicBezTo>
                    <a:pt x="410837" y="40871"/>
                    <a:pt x="411614" y="40871"/>
                    <a:pt x="412391" y="40890"/>
                  </a:cubicBezTo>
                  <a:cubicBezTo>
                    <a:pt x="439738" y="41532"/>
                    <a:pt x="461384" y="64223"/>
                    <a:pt x="460740" y="91569"/>
                  </a:cubicBezTo>
                  <a:lnTo>
                    <a:pt x="460740" y="421565"/>
                  </a:lnTo>
                  <a:cubicBezTo>
                    <a:pt x="460755" y="422146"/>
                    <a:pt x="460758" y="422728"/>
                    <a:pt x="460750" y="423310"/>
                  </a:cubicBezTo>
                  <a:cubicBezTo>
                    <a:pt x="460425" y="450980"/>
                    <a:pt x="437730" y="473146"/>
                    <a:pt x="410061" y="472821"/>
                  </a:cubicBezTo>
                  <a:lnTo>
                    <a:pt x="50695" y="472821"/>
                  </a:lnTo>
                  <a:cubicBezTo>
                    <a:pt x="50112" y="472828"/>
                    <a:pt x="49530" y="472824"/>
                    <a:pt x="48950" y="472811"/>
                  </a:cubicBezTo>
                  <a:cubicBezTo>
                    <a:pt x="21286" y="472173"/>
                    <a:pt x="-624" y="449229"/>
                    <a:pt x="14" y="421565"/>
                  </a:cubicBezTo>
                  <a:lnTo>
                    <a:pt x="14" y="91570"/>
                  </a:lnTo>
                  <a:cubicBezTo>
                    <a:pt x="-5" y="90793"/>
                    <a:pt x="-5" y="90016"/>
                    <a:pt x="14" y="89239"/>
                  </a:cubicBezTo>
                  <a:cubicBezTo>
                    <a:pt x="658" y="61892"/>
                    <a:pt x="23348" y="40246"/>
                    <a:pt x="50693" y="40890"/>
                  </a:cubicBezTo>
                  <a:lnTo>
                    <a:pt x="109436" y="40890"/>
                  </a:lnTo>
                  <a:lnTo>
                    <a:pt x="109436" y="11518"/>
                  </a:lnTo>
                  <a:cubicBezTo>
                    <a:pt x="109436" y="5157"/>
                    <a:pt x="114593" y="0"/>
                    <a:pt x="120954" y="0"/>
                  </a:cubicBezTo>
                  <a:close/>
                </a:path>
              </a:pathLst>
            </a:custGeom>
            <a:solidFill>
              <a:schemeClr val="bg1"/>
            </a:solidFill>
            <a:ln w="1088" cap="flat">
              <a:noFill/>
              <a:prstDash val="solid"/>
              <a:miter/>
            </a:ln>
          </p:spPr>
          <p:txBody>
            <a:bodyPr rtlCol="0" anchor="ctr"/>
            <a:lstStyle/>
            <a:p>
              <a:endParaRPr lang="en-US">
                <a:cs typeface="思源黑体旧字形 Light" panose="020B0300000000000000" charset="-128"/>
              </a:endParaRPr>
            </a:p>
          </p:txBody>
        </p:sp>
        <p:sp>
          <p:nvSpPr>
            <p:cNvPr id="83" name="图形"/>
            <p:cNvSpPr/>
            <p:nvPr>
              <p:custDataLst>
                <p:tags r:id="rId8"/>
              </p:custDataLst>
            </p:nvPr>
          </p:nvSpPr>
          <p:spPr>
            <a:xfrm>
              <a:off x="7259" y="5200"/>
              <a:ext cx="625" cy="627"/>
            </a:xfrm>
            <a:custGeom>
              <a:avLst/>
              <a:gdLst>
                <a:gd name="connsiteX0" fmla="*/ 379861 w 508437"/>
                <a:gd name="connsiteY0" fmla="*/ 421940 h 509556"/>
                <a:gd name="connsiteX1" fmla="*/ 347582 w 508437"/>
                <a:gd name="connsiteY1" fmla="*/ 454219 h 509556"/>
                <a:gd name="connsiteX2" fmla="*/ 379861 w 508437"/>
                <a:gd name="connsiteY2" fmla="*/ 486499 h 509556"/>
                <a:gd name="connsiteX3" fmla="*/ 412141 w 508437"/>
                <a:gd name="connsiteY3" fmla="*/ 454219 h 509556"/>
                <a:gd name="connsiteX4" fmla="*/ 379861 w 508437"/>
                <a:gd name="connsiteY4" fmla="*/ 421940 h 509556"/>
                <a:gd name="connsiteX5" fmla="*/ 171772 w 508437"/>
                <a:gd name="connsiteY5" fmla="*/ 421940 h 509556"/>
                <a:gd name="connsiteX6" fmla="*/ 139493 w 508437"/>
                <a:gd name="connsiteY6" fmla="*/ 454219 h 509556"/>
                <a:gd name="connsiteX7" fmla="*/ 171772 w 508437"/>
                <a:gd name="connsiteY7" fmla="*/ 486499 h 509556"/>
                <a:gd name="connsiteX8" fmla="*/ 204052 w 508437"/>
                <a:gd name="connsiteY8" fmla="*/ 454219 h 509556"/>
                <a:gd name="connsiteX9" fmla="*/ 171772 w 508437"/>
                <a:gd name="connsiteY9" fmla="*/ 421940 h 509556"/>
                <a:gd name="connsiteX10" fmla="*/ 379861 w 508437"/>
                <a:gd name="connsiteY10" fmla="*/ 398883 h 509556"/>
                <a:gd name="connsiteX11" fmla="*/ 435198 w 508437"/>
                <a:gd name="connsiteY11" fmla="*/ 454219 h 509556"/>
                <a:gd name="connsiteX12" fmla="*/ 379861 w 508437"/>
                <a:gd name="connsiteY12" fmla="*/ 509556 h 509556"/>
                <a:gd name="connsiteX13" fmla="*/ 324525 w 508437"/>
                <a:gd name="connsiteY13" fmla="*/ 454219 h 509556"/>
                <a:gd name="connsiteX14" fmla="*/ 379861 w 508437"/>
                <a:gd name="connsiteY14" fmla="*/ 398883 h 509556"/>
                <a:gd name="connsiteX15" fmla="*/ 171772 w 508437"/>
                <a:gd name="connsiteY15" fmla="*/ 398883 h 509556"/>
                <a:gd name="connsiteX16" fmla="*/ 227109 w 508437"/>
                <a:gd name="connsiteY16" fmla="*/ 454219 h 509556"/>
                <a:gd name="connsiteX17" fmla="*/ 171772 w 508437"/>
                <a:gd name="connsiteY17" fmla="*/ 509556 h 509556"/>
                <a:gd name="connsiteX18" fmla="*/ 116436 w 508437"/>
                <a:gd name="connsiteY18" fmla="*/ 454219 h 509556"/>
                <a:gd name="connsiteX19" fmla="*/ 171772 w 508437"/>
                <a:gd name="connsiteY19" fmla="*/ 398883 h 509556"/>
                <a:gd name="connsiteX20" fmla="*/ 123930 w 508437"/>
                <a:gd name="connsiteY20" fmla="*/ 167162 h 509556"/>
                <a:gd name="connsiteX21" fmla="*/ 140646 w 508437"/>
                <a:gd name="connsiteY21" fmla="*/ 265153 h 509556"/>
                <a:gd name="connsiteX22" fmla="*/ 401188 w 508437"/>
                <a:gd name="connsiteY22" fmla="*/ 265153 h 509556"/>
                <a:gd name="connsiteX23" fmla="*/ 445573 w 508437"/>
                <a:gd name="connsiteY23" fmla="*/ 231721 h 509556"/>
                <a:gd name="connsiteX24" fmla="*/ 463441 w 508437"/>
                <a:gd name="connsiteY24" fmla="*/ 167162 h 509556"/>
                <a:gd name="connsiteX25" fmla="*/ 112978 w 508437"/>
                <a:gd name="connsiteY25" fmla="*/ 97991 h 509556"/>
                <a:gd name="connsiteX26" fmla="*/ 119895 w 508437"/>
                <a:gd name="connsiteY26" fmla="*/ 144105 h 509556"/>
                <a:gd name="connsiteX27" fmla="*/ 470359 w 508437"/>
                <a:gd name="connsiteY27" fmla="*/ 144105 h 509556"/>
                <a:gd name="connsiteX28" fmla="*/ 481887 w 508437"/>
                <a:gd name="connsiteY28" fmla="*/ 97991 h 509556"/>
                <a:gd name="connsiteX29" fmla="*/ 11528 w 508437"/>
                <a:gd name="connsiteY29" fmla="*/ 0 h 509556"/>
                <a:gd name="connsiteX30" fmla="*/ 12681 w 508437"/>
                <a:gd name="connsiteY30" fmla="*/ 0 h 509556"/>
                <a:gd name="connsiteX31" fmla="*/ 108943 w 508437"/>
                <a:gd name="connsiteY31" fmla="*/ 74935 h 509556"/>
                <a:gd name="connsiteX32" fmla="*/ 496875 w 508437"/>
                <a:gd name="connsiteY32" fmla="*/ 74935 h 509556"/>
                <a:gd name="connsiteX33" fmla="*/ 506097 w 508437"/>
                <a:gd name="connsiteY33" fmla="*/ 80699 h 509556"/>
                <a:gd name="connsiteX34" fmla="*/ 507827 w 508437"/>
                <a:gd name="connsiteY34" fmla="*/ 91650 h 509556"/>
                <a:gd name="connsiteX35" fmla="*/ 468054 w 508437"/>
                <a:gd name="connsiteY35" fmla="*/ 236332 h 509556"/>
                <a:gd name="connsiteX36" fmla="*/ 401189 w 508437"/>
                <a:gd name="connsiteY36" fmla="*/ 288210 h 509556"/>
                <a:gd name="connsiteX37" fmla="*/ 144682 w 508437"/>
                <a:gd name="connsiteY37" fmla="*/ 288210 h 509556"/>
                <a:gd name="connsiteX38" fmla="*/ 147564 w 508437"/>
                <a:gd name="connsiteY38" fmla="*/ 303197 h 509556"/>
                <a:gd name="connsiteX39" fmla="*/ 192525 w 508437"/>
                <a:gd name="connsiteY39" fmla="*/ 340088 h 509556"/>
                <a:gd name="connsiteX40" fmla="*/ 423669 w 508437"/>
                <a:gd name="connsiteY40" fmla="*/ 340088 h 509556"/>
                <a:gd name="connsiteX41" fmla="*/ 435198 w 508437"/>
                <a:gd name="connsiteY41" fmla="*/ 351617 h 509556"/>
                <a:gd name="connsiteX42" fmla="*/ 423669 w 508437"/>
                <a:gd name="connsiteY42" fmla="*/ 363145 h 509556"/>
                <a:gd name="connsiteX43" fmla="*/ 192525 w 508437"/>
                <a:gd name="connsiteY43" fmla="*/ 363145 h 509556"/>
                <a:gd name="connsiteX44" fmla="*/ 124507 w 508437"/>
                <a:gd name="connsiteY44" fmla="*/ 306656 h 509556"/>
                <a:gd name="connsiteX45" fmla="*/ 86463 w 508437"/>
                <a:gd name="connsiteY45" fmla="*/ 84158 h 509556"/>
                <a:gd name="connsiteX46" fmla="*/ 12681 w 508437"/>
                <a:gd name="connsiteY46" fmla="*/ 23057 h 509556"/>
                <a:gd name="connsiteX47" fmla="*/ 11528 w 508437"/>
                <a:gd name="connsiteY47" fmla="*/ 23057 h 509556"/>
                <a:gd name="connsiteX48" fmla="*/ 0 w 508437"/>
                <a:gd name="connsiteY48" fmla="*/ 11528 h 509556"/>
                <a:gd name="connsiteX49" fmla="*/ 11528 w 508437"/>
                <a:gd name="connsiteY49" fmla="*/ 0 h 509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508437" h="509556">
                  <a:moveTo>
                    <a:pt x="379861" y="421940"/>
                  </a:moveTo>
                  <a:cubicBezTo>
                    <a:pt x="362034" y="421940"/>
                    <a:pt x="347582" y="436392"/>
                    <a:pt x="347582" y="454219"/>
                  </a:cubicBezTo>
                  <a:cubicBezTo>
                    <a:pt x="347582" y="472046"/>
                    <a:pt x="362034" y="486499"/>
                    <a:pt x="379861" y="486499"/>
                  </a:cubicBezTo>
                  <a:cubicBezTo>
                    <a:pt x="397689" y="486499"/>
                    <a:pt x="412141" y="472046"/>
                    <a:pt x="412141" y="454219"/>
                  </a:cubicBezTo>
                  <a:cubicBezTo>
                    <a:pt x="412141" y="436392"/>
                    <a:pt x="397689" y="421940"/>
                    <a:pt x="379861" y="421940"/>
                  </a:cubicBezTo>
                  <a:close/>
                  <a:moveTo>
                    <a:pt x="171772" y="421940"/>
                  </a:moveTo>
                  <a:cubicBezTo>
                    <a:pt x="153945" y="421940"/>
                    <a:pt x="139493" y="436392"/>
                    <a:pt x="139493" y="454219"/>
                  </a:cubicBezTo>
                  <a:cubicBezTo>
                    <a:pt x="139493" y="472046"/>
                    <a:pt x="153945" y="486499"/>
                    <a:pt x="171772" y="486499"/>
                  </a:cubicBezTo>
                  <a:cubicBezTo>
                    <a:pt x="189601" y="486499"/>
                    <a:pt x="204053" y="472046"/>
                    <a:pt x="204052" y="454219"/>
                  </a:cubicBezTo>
                  <a:cubicBezTo>
                    <a:pt x="204052" y="436392"/>
                    <a:pt x="189599" y="421940"/>
                    <a:pt x="171772" y="421940"/>
                  </a:cubicBezTo>
                  <a:close/>
                  <a:moveTo>
                    <a:pt x="379861" y="398883"/>
                  </a:moveTo>
                  <a:cubicBezTo>
                    <a:pt x="410422" y="398883"/>
                    <a:pt x="435198" y="423658"/>
                    <a:pt x="435198" y="454219"/>
                  </a:cubicBezTo>
                  <a:cubicBezTo>
                    <a:pt x="435198" y="484781"/>
                    <a:pt x="410423" y="509556"/>
                    <a:pt x="379861" y="509556"/>
                  </a:cubicBezTo>
                  <a:cubicBezTo>
                    <a:pt x="349300" y="509556"/>
                    <a:pt x="324525" y="484781"/>
                    <a:pt x="324525" y="454219"/>
                  </a:cubicBezTo>
                  <a:cubicBezTo>
                    <a:pt x="324525" y="423658"/>
                    <a:pt x="349300" y="398883"/>
                    <a:pt x="379861" y="398883"/>
                  </a:cubicBezTo>
                  <a:close/>
                  <a:moveTo>
                    <a:pt x="171772" y="398883"/>
                  </a:moveTo>
                  <a:cubicBezTo>
                    <a:pt x="202334" y="398883"/>
                    <a:pt x="227109" y="423658"/>
                    <a:pt x="227109" y="454219"/>
                  </a:cubicBezTo>
                  <a:cubicBezTo>
                    <a:pt x="227109" y="484781"/>
                    <a:pt x="202334" y="509556"/>
                    <a:pt x="171772" y="509556"/>
                  </a:cubicBezTo>
                  <a:cubicBezTo>
                    <a:pt x="141211" y="509556"/>
                    <a:pt x="116436" y="484781"/>
                    <a:pt x="116436" y="454219"/>
                  </a:cubicBezTo>
                  <a:cubicBezTo>
                    <a:pt x="116436" y="423658"/>
                    <a:pt x="141211" y="398883"/>
                    <a:pt x="171772" y="398883"/>
                  </a:cubicBezTo>
                  <a:close/>
                  <a:moveTo>
                    <a:pt x="123930" y="167162"/>
                  </a:moveTo>
                  <a:lnTo>
                    <a:pt x="140646" y="265153"/>
                  </a:lnTo>
                  <a:lnTo>
                    <a:pt x="401188" y="265153"/>
                  </a:lnTo>
                  <a:cubicBezTo>
                    <a:pt x="421790" y="265175"/>
                    <a:pt x="439908" y="251528"/>
                    <a:pt x="445573" y="231721"/>
                  </a:cubicBezTo>
                  <a:lnTo>
                    <a:pt x="463441" y="167162"/>
                  </a:lnTo>
                  <a:close/>
                  <a:moveTo>
                    <a:pt x="112978" y="97991"/>
                  </a:moveTo>
                  <a:lnTo>
                    <a:pt x="119895" y="144105"/>
                  </a:lnTo>
                  <a:lnTo>
                    <a:pt x="470359" y="144105"/>
                  </a:lnTo>
                  <a:lnTo>
                    <a:pt x="481887" y="97991"/>
                  </a:lnTo>
                  <a:close/>
                  <a:moveTo>
                    <a:pt x="11528" y="0"/>
                  </a:moveTo>
                  <a:lnTo>
                    <a:pt x="12681" y="0"/>
                  </a:lnTo>
                  <a:cubicBezTo>
                    <a:pt x="59947" y="0"/>
                    <a:pt x="99720" y="28821"/>
                    <a:pt x="108943" y="74935"/>
                  </a:cubicBezTo>
                  <a:lnTo>
                    <a:pt x="496875" y="74935"/>
                  </a:lnTo>
                  <a:cubicBezTo>
                    <a:pt x="500631" y="75448"/>
                    <a:pt x="503989" y="77547"/>
                    <a:pt x="506097" y="80699"/>
                  </a:cubicBezTo>
                  <a:cubicBezTo>
                    <a:pt x="508410" y="83856"/>
                    <a:pt x="509054" y="87936"/>
                    <a:pt x="507827" y="91650"/>
                  </a:cubicBezTo>
                  <a:lnTo>
                    <a:pt x="468054" y="236332"/>
                  </a:lnTo>
                  <a:cubicBezTo>
                    <a:pt x="459662" y="266489"/>
                    <a:pt x="432486" y="287574"/>
                    <a:pt x="401189" y="288210"/>
                  </a:cubicBezTo>
                  <a:lnTo>
                    <a:pt x="144682" y="288210"/>
                  </a:lnTo>
                  <a:lnTo>
                    <a:pt x="147564" y="303197"/>
                  </a:lnTo>
                  <a:cubicBezTo>
                    <a:pt x="151284" y="324969"/>
                    <a:pt x="170446" y="340691"/>
                    <a:pt x="192525" y="340088"/>
                  </a:cubicBezTo>
                  <a:lnTo>
                    <a:pt x="423669" y="340088"/>
                  </a:lnTo>
                  <a:cubicBezTo>
                    <a:pt x="430036" y="340088"/>
                    <a:pt x="435198" y="345250"/>
                    <a:pt x="435198" y="351617"/>
                  </a:cubicBezTo>
                  <a:cubicBezTo>
                    <a:pt x="435198" y="357984"/>
                    <a:pt x="430036" y="363145"/>
                    <a:pt x="423669" y="363145"/>
                  </a:cubicBezTo>
                  <a:lnTo>
                    <a:pt x="192525" y="363145"/>
                  </a:lnTo>
                  <a:cubicBezTo>
                    <a:pt x="159122" y="363389"/>
                    <a:pt x="130401" y="339536"/>
                    <a:pt x="124507" y="306656"/>
                  </a:cubicBezTo>
                  <a:lnTo>
                    <a:pt x="86463" y="84158"/>
                  </a:lnTo>
                  <a:cubicBezTo>
                    <a:pt x="80459" y="48292"/>
                    <a:pt x="49038" y="22271"/>
                    <a:pt x="12681" y="23057"/>
                  </a:cubicBezTo>
                  <a:lnTo>
                    <a:pt x="11528" y="23057"/>
                  </a:lnTo>
                  <a:cubicBezTo>
                    <a:pt x="5161" y="23057"/>
                    <a:pt x="0" y="17896"/>
                    <a:pt x="0" y="11528"/>
                  </a:cubicBezTo>
                  <a:cubicBezTo>
                    <a:pt x="0" y="5161"/>
                    <a:pt x="5161" y="0"/>
                    <a:pt x="11528" y="0"/>
                  </a:cubicBezTo>
                  <a:close/>
                </a:path>
              </a:pathLst>
            </a:custGeom>
            <a:solidFill>
              <a:schemeClr val="bg1"/>
            </a:solidFill>
            <a:ln w="1093" cap="flat">
              <a:noFill/>
              <a:prstDash val="solid"/>
              <a:miter/>
            </a:ln>
          </p:spPr>
          <p:txBody>
            <a:bodyPr rtlCol="0" anchor="ctr"/>
            <a:lstStyle/>
            <a:p>
              <a:endParaRPr lang="en-US">
                <a:cs typeface="思源黑体旧字形 Light" panose="020B0300000000000000" charset="-128"/>
              </a:endParaRPr>
            </a:p>
          </p:txBody>
        </p:sp>
        <p:sp>
          <p:nvSpPr>
            <p:cNvPr id="84" name="图形"/>
            <p:cNvSpPr/>
            <p:nvPr>
              <p:custDataLst>
                <p:tags r:id="rId9"/>
              </p:custDataLst>
            </p:nvPr>
          </p:nvSpPr>
          <p:spPr>
            <a:xfrm>
              <a:off x="11349" y="4996"/>
              <a:ext cx="582" cy="582"/>
            </a:xfrm>
            <a:custGeom>
              <a:avLst/>
              <a:gdLst>
                <a:gd name="connsiteX0" fmla="*/ 405603 w 472844"/>
                <a:gd name="connsiteY0" fmla="*/ 311130 h 472845"/>
                <a:gd name="connsiteX1" fmla="*/ 412949 w 472844"/>
                <a:gd name="connsiteY1" fmla="*/ 316197 h 472845"/>
                <a:gd name="connsiteX2" fmla="*/ 409493 w 472844"/>
                <a:gd name="connsiteY2" fmla="*/ 332323 h 472845"/>
                <a:gd name="connsiteX3" fmla="*/ 323108 w 472844"/>
                <a:gd name="connsiteY3" fmla="*/ 389914 h 472845"/>
                <a:gd name="connsiteX4" fmla="*/ 316772 w 472844"/>
                <a:gd name="connsiteY4" fmla="*/ 391641 h 472845"/>
                <a:gd name="connsiteX5" fmla="*/ 306982 w 472844"/>
                <a:gd name="connsiteY5" fmla="*/ 386458 h 472845"/>
                <a:gd name="connsiteX6" fmla="*/ 272427 w 472844"/>
                <a:gd name="connsiteY6" fmla="*/ 334627 h 472845"/>
                <a:gd name="connsiteX7" fmla="*/ 275883 w 472844"/>
                <a:gd name="connsiteY7" fmla="*/ 318501 h 472845"/>
                <a:gd name="connsiteX8" fmla="*/ 292009 w 472844"/>
                <a:gd name="connsiteY8" fmla="*/ 321956 h 472845"/>
                <a:gd name="connsiteX9" fmla="*/ 320228 w 472844"/>
                <a:gd name="connsiteY9" fmla="*/ 363998 h 472845"/>
                <a:gd name="connsiteX10" fmla="*/ 396824 w 472844"/>
                <a:gd name="connsiteY10" fmla="*/ 312742 h 472845"/>
                <a:gd name="connsiteX11" fmla="*/ 405603 w 472844"/>
                <a:gd name="connsiteY11" fmla="*/ 311130 h 472845"/>
                <a:gd name="connsiteX12" fmla="*/ 341537 w 472844"/>
                <a:gd name="connsiteY12" fmla="*/ 233267 h 472845"/>
                <a:gd name="connsiteX13" fmla="*/ 233266 w 472844"/>
                <a:gd name="connsiteY13" fmla="*/ 341538 h 472845"/>
                <a:gd name="connsiteX14" fmla="*/ 341537 w 472844"/>
                <a:gd name="connsiteY14" fmla="*/ 449808 h 472845"/>
                <a:gd name="connsiteX15" fmla="*/ 449807 w 472844"/>
                <a:gd name="connsiteY15" fmla="*/ 341538 h 472845"/>
                <a:gd name="connsiteX16" fmla="*/ 341537 w 472844"/>
                <a:gd name="connsiteY16" fmla="*/ 233267 h 472845"/>
                <a:gd name="connsiteX17" fmla="*/ 230962 w 472844"/>
                <a:gd name="connsiteY17" fmla="*/ 145727 h 472845"/>
                <a:gd name="connsiteX18" fmla="*/ 147768 w 472844"/>
                <a:gd name="connsiteY18" fmla="*/ 213372 h 472845"/>
                <a:gd name="connsiteX19" fmla="*/ 213685 w 472844"/>
                <a:gd name="connsiteY19" fmla="*/ 313317 h 472845"/>
                <a:gd name="connsiteX20" fmla="*/ 314469 w 472844"/>
                <a:gd name="connsiteY20" fmla="*/ 213109 h 472845"/>
                <a:gd name="connsiteX21" fmla="*/ 230962 w 472844"/>
                <a:gd name="connsiteY21" fmla="*/ 145727 h 472845"/>
                <a:gd name="connsiteX22" fmla="*/ 210804 w 472844"/>
                <a:gd name="connsiteY22" fmla="*/ 23061 h 472845"/>
                <a:gd name="connsiteX23" fmla="*/ 205046 w 472844"/>
                <a:gd name="connsiteY23" fmla="*/ 57615 h 472845"/>
                <a:gd name="connsiteX24" fmla="*/ 196407 w 472844"/>
                <a:gd name="connsiteY24" fmla="*/ 66254 h 472845"/>
                <a:gd name="connsiteX25" fmla="*/ 139392 w 472844"/>
                <a:gd name="connsiteY25" fmla="*/ 89291 h 472845"/>
                <a:gd name="connsiteX26" fmla="*/ 126722 w 472844"/>
                <a:gd name="connsiteY26" fmla="*/ 89291 h 472845"/>
                <a:gd name="connsiteX27" fmla="*/ 97927 w 472844"/>
                <a:gd name="connsiteY27" fmla="*/ 69134 h 472845"/>
                <a:gd name="connsiteX28" fmla="*/ 69132 w 472844"/>
                <a:gd name="connsiteY28" fmla="*/ 97928 h 472845"/>
                <a:gd name="connsiteX29" fmla="*/ 89291 w 472844"/>
                <a:gd name="connsiteY29" fmla="*/ 126725 h 472845"/>
                <a:gd name="connsiteX30" fmla="*/ 89291 w 472844"/>
                <a:gd name="connsiteY30" fmla="*/ 139395 h 472845"/>
                <a:gd name="connsiteX31" fmla="*/ 66254 w 472844"/>
                <a:gd name="connsiteY31" fmla="*/ 196409 h 472845"/>
                <a:gd name="connsiteX32" fmla="*/ 57615 w 472844"/>
                <a:gd name="connsiteY32" fmla="*/ 205048 h 472845"/>
                <a:gd name="connsiteX33" fmla="*/ 23061 w 472844"/>
                <a:gd name="connsiteY33" fmla="*/ 210806 h 472845"/>
                <a:gd name="connsiteX34" fmla="*/ 23061 w 472844"/>
                <a:gd name="connsiteY34" fmla="*/ 251696 h 472845"/>
                <a:gd name="connsiteX35" fmla="*/ 57615 w 472844"/>
                <a:gd name="connsiteY35" fmla="*/ 257455 h 472845"/>
                <a:gd name="connsiteX36" fmla="*/ 66254 w 472844"/>
                <a:gd name="connsiteY36" fmla="*/ 266094 h 472845"/>
                <a:gd name="connsiteX37" fmla="*/ 89291 w 472844"/>
                <a:gd name="connsiteY37" fmla="*/ 323108 h 472845"/>
                <a:gd name="connsiteX38" fmla="*/ 89291 w 472844"/>
                <a:gd name="connsiteY38" fmla="*/ 335778 h 472845"/>
                <a:gd name="connsiteX39" fmla="*/ 69134 w 472844"/>
                <a:gd name="connsiteY39" fmla="*/ 364573 h 472845"/>
                <a:gd name="connsiteX40" fmla="*/ 97928 w 472844"/>
                <a:gd name="connsiteY40" fmla="*/ 393368 h 472845"/>
                <a:gd name="connsiteX41" fmla="*/ 126723 w 472844"/>
                <a:gd name="connsiteY41" fmla="*/ 373211 h 472845"/>
                <a:gd name="connsiteX42" fmla="*/ 139394 w 472844"/>
                <a:gd name="connsiteY42" fmla="*/ 372635 h 472845"/>
                <a:gd name="connsiteX43" fmla="*/ 196408 w 472844"/>
                <a:gd name="connsiteY43" fmla="*/ 395672 h 472845"/>
                <a:gd name="connsiteX44" fmla="*/ 205047 w 472844"/>
                <a:gd name="connsiteY44" fmla="*/ 404311 h 472845"/>
                <a:gd name="connsiteX45" fmla="*/ 210805 w 472844"/>
                <a:gd name="connsiteY45" fmla="*/ 437713 h 472845"/>
                <a:gd name="connsiteX46" fmla="*/ 251691 w 472844"/>
                <a:gd name="connsiteY46" fmla="*/ 437713 h 472845"/>
                <a:gd name="connsiteX47" fmla="*/ 251691 w 472844"/>
                <a:gd name="connsiteY47" fmla="*/ 435987 h 472845"/>
                <a:gd name="connsiteX48" fmla="*/ 210226 w 472844"/>
                <a:gd name="connsiteY48" fmla="*/ 341538 h 472845"/>
                <a:gd name="connsiteX49" fmla="*/ 210801 w 472844"/>
                <a:gd name="connsiteY49" fmla="*/ 336355 h 472845"/>
                <a:gd name="connsiteX50" fmla="*/ 123263 w 472844"/>
                <a:gd name="connsiteY50" fmla="*/ 230387 h 472845"/>
                <a:gd name="connsiteX51" fmla="*/ 230958 w 472844"/>
                <a:gd name="connsiteY51" fmla="*/ 122692 h 472845"/>
                <a:gd name="connsiteX52" fmla="*/ 336926 w 472844"/>
                <a:gd name="connsiteY52" fmla="*/ 209655 h 472845"/>
                <a:gd name="connsiteX53" fmla="*/ 340957 w 472844"/>
                <a:gd name="connsiteY53" fmla="*/ 209655 h 472845"/>
                <a:gd name="connsiteX54" fmla="*/ 435406 w 472844"/>
                <a:gd name="connsiteY54" fmla="*/ 251120 h 472845"/>
                <a:gd name="connsiteX55" fmla="*/ 437710 w 472844"/>
                <a:gd name="connsiteY55" fmla="*/ 251120 h 472845"/>
                <a:gd name="connsiteX56" fmla="*/ 437710 w 472844"/>
                <a:gd name="connsiteY56" fmla="*/ 210230 h 472845"/>
                <a:gd name="connsiteX57" fmla="*/ 404307 w 472844"/>
                <a:gd name="connsiteY57" fmla="*/ 204471 h 472845"/>
                <a:gd name="connsiteX58" fmla="*/ 396245 w 472844"/>
                <a:gd name="connsiteY58" fmla="*/ 195833 h 472845"/>
                <a:gd name="connsiteX59" fmla="*/ 373209 w 472844"/>
                <a:gd name="connsiteY59" fmla="*/ 138818 h 472845"/>
                <a:gd name="connsiteX60" fmla="*/ 373209 w 472844"/>
                <a:gd name="connsiteY60" fmla="*/ 126148 h 472845"/>
                <a:gd name="connsiteX61" fmla="*/ 393366 w 472844"/>
                <a:gd name="connsiteY61" fmla="*/ 97353 h 472845"/>
                <a:gd name="connsiteX62" fmla="*/ 364571 w 472844"/>
                <a:gd name="connsiteY62" fmla="*/ 68558 h 472845"/>
                <a:gd name="connsiteX63" fmla="*/ 335776 w 472844"/>
                <a:gd name="connsiteY63" fmla="*/ 89291 h 472845"/>
                <a:gd name="connsiteX64" fmla="*/ 323106 w 472844"/>
                <a:gd name="connsiteY64" fmla="*/ 89291 h 472845"/>
                <a:gd name="connsiteX65" fmla="*/ 266091 w 472844"/>
                <a:gd name="connsiteY65" fmla="*/ 66254 h 472845"/>
                <a:gd name="connsiteX66" fmla="*/ 257452 w 472844"/>
                <a:gd name="connsiteY66" fmla="*/ 57615 h 472845"/>
                <a:gd name="connsiteX67" fmla="*/ 251694 w 472844"/>
                <a:gd name="connsiteY67" fmla="*/ 23061 h 472845"/>
                <a:gd name="connsiteX68" fmla="*/ 201590 w 472844"/>
                <a:gd name="connsiteY68" fmla="*/ 23 h 472845"/>
                <a:gd name="connsiteX69" fmla="*/ 261485 w 472844"/>
                <a:gd name="connsiteY69" fmla="*/ 23 h 472845"/>
                <a:gd name="connsiteX70" fmla="*/ 272428 w 472844"/>
                <a:gd name="connsiteY70" fmla="*/ 9238 h 472845"/>
                <a:gd name="connsiteX71" fmla="*/ 278764 w 472844"/>
                <a:gd name="connsiteY71" fmla="*/ 45520 h 472845"/>
                <a:gd name="connsiteX72" fmla="*/ 328868 w 472844"/>
                <a:gd name="connsiteY72" fmla="*/ 65677 h 472845"/>
                <a:gd name="connsiteX73" fmla="*/ 359390 w 472844"/>
                <a:gd name="connsiteY73" fmla="*/ 43792 h 472845"/>
                <a:gd name="connsiteX74" fmla="*/ 374364 w 472844"/>
                <a:gd name="connsiteY74" fmla="*/ 44944 h 472845"/>
                <a:gd name="connsiteX75" fmla="*/ 416981 w 472844"/>
                <a:gd name="connsiteY75" fmla="*/ 87561 h 472845"/>
                <a:gd name="connsiteX76" fmla="*/ 418133 w 472844"/>
                <a:gd name="connsiteY76" fmla="*/ 102535 h 472845"/>
                <a:gd name="connsiteX77" fmla="*/ 396248 w 472844"/>
                <a:gd name="connsiteY77" fmla="*/ 133058 h 472845"/>
                <a:gd name="connsiteX78" fmla="*/ 416405 w 472844"/>
                <a:gd name="connsiteY78" fmla="*/ 183162 h 472845"/>
                <a:gd name="connsiteX79" fmla="*/ 452687 w 472844"/>
                <a:gd name="connsiteY79" fmla="*/ 189497 h 472845"/>
                <a:gd name="connsiteX80" fmla="*/ 460750 w 472844"/>
                <a:gd name="connsiteY80" fmla="*/ 201016 h 472845"/>
                <a:gd name="connsiteX81" fmla="*/ 460750 w 472844"/>
                <a:gd name="connsiteY81" fmla="*/ 260334 h 472845"/>
                <a:gd name="connsiteX82" fmla="*/ 452687 w 472844"/>
                <a:gd name="connsiteY82" fmla="*/ 271852 h 472845"/>
                <a:gd name="connsiteX83" fmla="*/ 452112 w 472844"/>
                <a:gd name="connsiteY83" fmla="*/ 271852 h 472845"/>
                <a:gd name="connsiteX84" fmla="*/ 472844 w 472844"/>
                <a:gd name="connsiteY84" fmla="*/ 341539 h 472845"/>
                <a:gd name="connsiteX85" fmla="*/ 341538 w 472844"/>
                <a:gd name="connsiteY85" fmla="*/ 472845 h 472845"/>
                <a:gd name="connsiteX86" fmla="*/ 272429 w 472844"/>
                <a:gd name="connsiteY86" fmla="*/ 452688 h 472845"/>
                <a:gd name="connsiteX87" fmla="*/ 261486 w 472844"/>
                <a:gd name="connsiteY87" fmla="*/ 460751 h 472845"/>
                <a:gd name="connsiteX88" fmla="*/ 201591 w 472844"/>
                <a:gd name="connsiteY88" fmla="*/ 460751 h 472845"/>
                <a:gd name="connsiteX89" fmla="*/ 190073 w 472844"/>
                <a:gd name="connsiteY89" fmla="*/ 452688 h 472845"/>
                <a:gd name="connsiteX90" fmla="*/ 183738 w 472844"/>
                <a:gd name="connsiteY90" fmla="*/ 416982 h 472845"/>
                <a:gd name="connsiteX91" fmla="*/ 133634 w 472844"/>
                <a:gd name="connsiteY91" fmla="*/ 396249 h 472845"/>
                <a:gd name="connsiteX92" fmla="*/ 103111 w 472844"/>
                <a:gd name="connsiteY92" fmla="*/ 418134 h 472845"/>
                <a:gd name="connsiteX93" fmla="*/ 88137 w 472844"/>
                <a:gd name="connsiteY93" fmla="*/ 416982 h 472845"/>
                <a:gd name="connsiteX94" fmla="*/ 45520 w 472844"/>
                <a:gd name="connsiteY94" fmla="*/ 374365 h 472845"/>
                <a:gd name="connsiteX95" fmla="*/ 44368 w 472844"/>
                <a:gd name="connsiteY95" fmla="*/ 359391 h 472845"/>
                <a:gd name="connsiteX96" fmla="*/ 66252 w 472844"/>
                <a:gd name="connsiteY96" fmla="*/ 328868 h 472845"/>
                <a:gd name="connsiteX97" fmla="*/ 45520 w 472844"/>
                <a:gd name="connsiteY97" fmla="*/ 278764 h 472845"/>
                <a:gd name="connsiteX98" fmla="*/ 9238 w 472844"/>
                <a:gd name="connsiteY98" fmla="*/ 272429 h 472845"/>
                <a:gd name="connsiteX99" fmla="*/ 23 w 472844"/>
                <a:gd name="connsiteY99" fmla="*/ 261486 h 472845"/>
                <a:gd name="connsiteX100" fmla="*/ 23 w 472844"/>
                <a:gd name="connsiteY100" fmla="*/ 201591 h 472845"/>
                <a:gd name="connsiteX101" fmla="*/ 9238 w 472844"/>
                <a:gd name="connsiteY101" fmla="*/ 190073 h 472845"/>
                <a:gd name="connsiteX102" fmla="*/ 45521 w 472844"/>
                <a:gd name="connsiteY102" fmla="*/ 183739 h 472845"/>
                <a:gd name="connsiteX103" fmla="*/ 66253 w 472844"/>
                <a:gd name="connsiteY103" fmla="*/ 133635 h 472845"/>
                <a:gd name="connsiteX104" fmla="*/ 44369 w 472844"/>
                <a:gd name="connsiteY104" fmla="*/ 103112 h 472845"/>
                <a:gd name="connsiteX105" fmla="*/ 45521 w 472844"/>
                <a:gd name="connsiteY105" fmla="*/ 88138 h 472845"/>
                <a:gd name="connsiteX106" fmla="*/ 88138 w 472844"/>
                <a:gd name="connsiteY106" fmla="*/ 45521 h 472845"/>
                <a:gd name="connsiteX107" fmla="*/ 103112 w 472844"/>
                <a:gd name="connsiteY107" fmla="*/ 44369 h 472845"/>
                <a:gd name="connsiteX108" fmla="*/ 133633 w 472844"/>
                <a:gd name="connsiteY108" fmla="*/ 66252 h 472845"/>
                <a:gd name="connsiteX109" fmla="*/ 183737 w 472844"/>
                <a:gd name="connsiteY109" fmla="*/ 45520 h 472845"/>
                <a:gd name="connsiteX110" fmla="*/ 190072 w 472844"/>
                <a:gd name="connsiteY110" fmla="*/ 9238 h 472845"/>
                <a:gd name="connsiteX111" fmla="*/ 201590 w 472844"/>
                <a:gd name="connsiteY111" fmla="*/ 23 h 47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472844" h="472845">
                  <a:moveTo>
                    <a:pt x="405603" y="311130"/>
                  </a:moveTo>
                  <a:cubicBezTo>
                    <a:pt x="408521" y="311756"/>
                    <a:pt x="411200" y="313494"/>
                    <a:pt x="412949" y="316197"/>
                  </a:cubicBezTo>
                  <a:cubicBezTo>
                    <a:pt x="416448" y="321605"/>
                    <a:pt x="414900" y="328824"/>
                    <a:pt x="409493" y="332323"/>
                  </a:cubicBezTo>
                  <a:lnTo>
                    <a:pt x="323108" y="389914"/>
                  </a:lnTo>
                  <a:cubicBezTo>
                    <a:pt x="321208" y="391092"/>
                    <a:pt x="319007" y="391692"/>
                    <a:pt x="316772" y="391641"/>
                  </a:cubicBezTo>
                  <a:cubicBezTo>
                    <a:pt x="312863" y="391597"/>
                    <a:pt x="309216" y="389667"/>
                    <a:pt x="306982" y="386458"/>
                  </a:cubicBezTo>
                  <a:lnTo>
                    <a:pt x="272427" y="334627"/>
                  </a:lnTo>
                  <a:cubicBezTo>
                    <a:pt x="268928" y="329219"/>
                    <a:pt x="270476" y="321999"/>
                    <a:pt x="275883" y="318501"/>
                  </a:cubicBezTo>
                  <a:cubicBezTo>
                    <a:pt x="281291" y="315002"/>
                    <a:pt x="288510" y="316550"/>
                    <a:pt x="292009" y="321956"/>
                  </a:cubicBezTo>
                  <a:lnTo>
                    <a:pt x="320228" y="363998"/>
                  </a:lnTo>
                  <a:lnTo>
                    <a:pt x="396824" y="312742"/>
                  </a:lnTo>
                  <a:cubicBezTo>
                    <a:pt x="399528" y="310993"/>
                    <a:pt x="402685" y="310504"/>
                    <a:pt x="405603" y="311130"/>
                  </a:cubicBezTo>
                  <a:close/>
                  <a:moveTo>
                    <a:pt x="341537" y="233267"/>
                  </a:moveTo>
                  <a:cubicBezTo>
                    <a:pt x="281741" y="233267"/>
                    <a:pt x="233266" y="281741"/>
                    <a:pt x="233266" y="341538"/>
                  </a:cubicBezTo>
                  <a:cubicBezTo>
                    <a:pt x="233266" y="401333"/>
                    <a:pt x="281740" y="449808"/>
                    <a:pt x="341537" y="449808"/>
                  </a:cubicBezTo>
                  <a:cubicBezTo>
                    <a:pt x="401333" y="449808"/>
                    <a:pt x="449807" y="401333"/>
                    <a:pt x="449807" y="341538"/>
                  </a:cubicBezTo>
                  <a:cubicBezTo>
                    <a:pt x="449807" y="281742"/>
                    <a:pt x="401332" y="233267"/>
                    <a:pt x="341537" y="233267"/>
                  </a:cubicBezTo>
                  <a:close/>
                  <a:moveTo>
                    <a:pt x="230962" y="145727"/>
                  </a:moveTo>
                  <a:cubicBezTo>
                    <a:pt x="190666" y="145603"/>
                    <a:pt x="155867" y="173897"/>
                    <a:pt x="147768" y="213372"/>
                  </a:cubicBezTo>
                  <a:cubicBezTo>
                    <a:pt x="138371" y="259173"/>
                    <a:pt x="167883" y="303921"/>
                    <a:pt x="213685" y="313317"/>
                  </a:cubicBezTo>
                  <a:cubicBezTo>
                    <a:pt x="225128" y="263265"/>
                    <a:pt x="264352" y="224265"/>
                    <a:pt x="314469" y="213109"/>
                  </a:cubicBezTo>
                  <a:cubicBezTo>
                    <a:pt x="305841" y="173870"/>
                    <a:pt x="271140" y="145870"/>
                    <a:pt x="230962" y="145727"/>
                  </a:cubicBezTo>
                  <a:close/>
                  <a:moveTo>
                    <a:pt x="210804" y="23061"/>
                  </a:moveTo>
                  <a:lnTo>
                    <a:pt x="205046" y="57615"/>
                  </a:lnTo>
                  <a:cubicBezTo>
                    <a:pt x="204349" y="62067"/>
                    <a:pt x="200858" y="65558"/>
                    <a:pt x="196407" y="66254"/>
                  </a:cubicBezTo>
                  <a:cubicBezTo>
                    <a:pt x="176253" y="70707"/>
                    <a:pt x="156983" y="78492"/>
                    <a:pt x="139392" y="89291"/>
                  </a:cubicBezTo>
                  <a:cubicBezTo>
                    <a:pt x="135549" y="91823"/>
                    <a:pt x="130566" y="91823"/>
                    <a:pt x="126722" y="89291"/>
                  </a:cubicBezTo>
                  <a:lnTo>
                    <a:pt x="97927" y="69134"/>
                  </a:lnTo>
                  <a:lnTo>
                    <a:pt x="69132" y="97928"/>
                  </a:lnTo>
                  <a:lnTo>
                    <a:pt x="89291" y="126725"/>
                  </a:lnTo>
                  <a:cubicBezTo>
                    <a:pt x="92172" y="130457"/>
                    <a:pt x="92172" y="135663"/>
                    <a:pt x="89291" y="139395"/>
                  </a:cubicBezTo>
                  <a:cubicBezTo>
                    <a:pt x="78683" y="157080"/>
                    <a:pt x="70909" y="176318"/>
                    <a:pt x="66254" y="196409"/>
                  </a:cubicBezTo>
                  <a:cubicBezTo>
                    <a:pt x="65745" y="200953"/>
                    <a:pt x="62159" y="204539"/>
                    <a:pt x="57615" y="205048"/>
                  </a:cubicBezTo>
                  <a:lnTo>
                    <a:pt x="23061" y="210806"/>
                  </a:lnTo>
                  <a:lnTo>
                    <a:pt x="23061" y="251696"/>
                  </a:lnTo>
                  <a:lnTo>
                    <a:pt x="57615" y="257455"/>
                  </a:lnTo>
                  <a:cubicBezTo>
                    <a:pt x="62067" y="258151"/>
                    <a:pt x="65558" y="261643"/>
                    <a:pt x="66254" y="266094"/>
                  </a:cubicBezTo>
                  <a:cubicBezTo>
                    <a:pt x="70707" y="286247"/>
                    <a:pt x="78492" y="305517"/>
                    <a:pt x="89291" y="323108"/>
                  </a:cubicBezTo>
                  <a:cubicBezTo>
                    <a:pt x="91822" y="326952"/>
                    <a:pt x="91822" y="331934"/>
                    <a:pt x="89291" y="335778"/>
                  </a:cubicBezTo>
                  <a:lnTo>
                    <a:pt x="69134" y="364573"/>
                  </a:lnTo>
                  <a:lnTo>
                    <a:pt x="97928" y="393368"/>
                  </a:lnTo>
                  <a:lnTo>
                    <a:pt x="126723" y="373211"/>
                  </a:lnTo>
                  <a:cubicBezTo>
                    <a:pt x="130451" y="370502"/>
                    <a:pt x="135435" y="370275"/>
                    <a:pt x="139394" y="372635"/>
                  </a:cubicBezTo>
                  <a:cubicBezTo>
                    <a:pt x="156959" y="383482"/>
                    <a:pt x="176238" y="391272"/>
                    <a:pt x="196408" y="395672"/>
                  </a:cubicBezTo>
                  <a:cubicBezTo>
                    <a:pt x="200952" y="396181"/>
                    <a:pt x="204538" y="399767"/>
                    <a:pt x="205047" y="404311"/>
                  </a:cubicBezTo>
                  <a:lnTo>
                    <a:pt x="210805" y="437713"/>
                  </a:lnTo>
                  <a:lnTo>
                    <a:pt x="251691" y="437713"/>
                  </a:lnTo>
                  <a:lnTo>
                    <a:pt x="251691" y="435987"/>
                  </a:lnTo>
                  <a:cubicBezTo>
                    <a:pt x="225218" y="411724"/>
                    <a:pt x="210170" y="377447"/>
                    <a:pt x="210226" y="341538"/>
                  </a:cubicBezTo>
                  <a:cubicBezTo>
                    <a:pt x="210134" y="339791"/>
                    <a:pt x="210329" y="338040"/>
                    <a:pt x="210801" y="336355"/>
                  </a:cubicBezTo>
                  <a:cubicBezTo>
                    <a:pt x="159693" y="327092"/>
                    <a:pt x="122712" y="282325"/>
                    <a:pt x="123263" y="230387"/>
                  </a:cubicBezTo>
                  <a:cubicBezTo>
                    <a:pt x="123263" y="170909"/>
                    <a:pt x="171480" y="122692"/>
                    <a:pt x="230958" y="122692"/>
                  </a:cubicBezTo>
                  <a:cubicBezTo>
                    <a:pt x="282390" y="123003"/>
                    <a:pt x="326586" y="159272"/>
                    <a:pt x="336926" y="209655"/>
                  </a:cubicBezTo>
                  <a:lnTo>
                    <a:pt x="340957" y="209655"/>
                  </a:lnTo>
                  <a:cubicBezTo>
                    <a:pt x="376852" y="209670"/>
                    <a:pt x="411101" y="224707"/>
                    <a:pt x="435406" y="251120"/>
                  </a:cubicBezTo>
                  <a:lnTo>
                    <a:pt x="437710" y="251120"/>
                  </a:lnTo>
                  <a:lnTo>
                    <a:pt x="437710" y="210230"/>
                  </a:lnTo>
                  <a:lnTo>
                    <a:pt x="404307" y="204471"/>
                  </a:lnTo>
                  <a:cubicBezTo>
                    <a:pt x="399701" y="203895"/>
                    <a:pt x="397397" y="200440"/>
                    <a:pt x="396245" y="195833"/>
                  </a:cubicBezTo>
                  <a:cubicBezTo>
                    <a:pt x="391793" y="175679"/>
                    <a:pt x="384007" y="156409"/>
                    <a:pt x="373209" y="138818"/>
                  </a:cubicBezTo>
                  <a:cubicBezTo>
                    <a:pt x="370677" y="134974"/>
                    <a:pt x="370677" y="129992"/>
                    <a:pt x="373209" y="126148"/>
                  </a:cubicBezTo>
                  <a:lnTo>
                    <a:pt x="393366" y="97353"/>
                  </a:lnTo>
                  <a:lnTo>
                    <a:pt x="364571" y="68558"/>
                  </a:lnTo>
                  <a:lnTo>
                    <a:pt x="335776" y="89291"/>
                  </a:lnTo>
                  <a:cubicBezTo>
                    <a:pt x="332043" y="92172"/>
                    <a:pt x="326837" y="92172"/>
                    <a:pt x="323106" y="89291"/>
                  </a:cubicBezTo>
                  <a:cubicBezTo>
                    <a:pt x="305420" y="78683"/>
                    <a:pt x="286182" y="70909"/>
                    <a:pt x="266091" y="66254"/>
                  </a:cubicBezTo>
                  <a:cubicBezTo>
                    <a:pt x="261548" y="65745"/>
                    <a:pt x="257962" y="62159"/>
                    <a:pt x="257452" y="57615"/>
                  </a:cubicBezTo>
                  <a:lnTo>
                    <a:pt x="251694" y="23061"/>
                  </a:lnTo>
                  <a:close/>
                  <a:moveTo>
                    <a:pt x="201590" y="23"/>
                  </a:moveTo>
                  <a:lnTo>
                    <a:pt x="261485" y="23"/>
                  </a:lnTo>
                  <a:cubicBezTo>
                    <a:pt x="267007" y="-317"/>
                    <a:pt x="271823" y="3738"/>
                    <a:pt x="272428" y="9238"/>
                  </a:cubicBezTo>
                  <a:lnTo>
                    <a:pt x="278764" y="45520"/>
                  </a:lnTo>
                  <a:cubicBezTo>
                    <a:pt x="296222" y="50178"/>
                    <a:pt x="313047" y="56946"/>
                    <a:pt x="328868" y="65677"/>
                  </a:cubicBezTo>
                  <a:lnTo>
                    <a:pt x="359390" y="43792"/>
                  </a:lnTo>
                  <a:cubicBezTo>
                    <a:pt x="364044" y="40655"/>
                    <a:pt x="370244" y="41132"/>
                    <a:pt x="374364" y="44944"/>
                  </a:cubicBezTo>
                  <a:lnTo>
                    <a:pt x="416981" y="87561"/>
                  </a:lnTo>
                  <a:cubicBezTo>
                    <a:pt x="420431" y="91832"/>
                    <a:pt x="420888" y="97787"/>
                    <a:pt x="418133" y="102535"/>
                  </a:cubicBezTo>
                  <a:lnTo>
                    <a:pt x="396248" y="133058"/>
                  </a:lnTo>
                  <a:cubicBezTo>
                    <a:pt x="405123" y="148810"/>
                    <a:pt x="411900" y="165654"/>
                    <a:pt x="416405" y="183162"/>
                  </a:cubicBezTo>
                  <a:lnTo>
                    <a:pt x="452687" y="189497"/>
                  </a:lnTo>
                  <a:cubicBezTo>
                    <a:pt x="457965" y="190649"/>
                    <a:pt x="461474" y="195662"/>
                    <a:pt x="460750" y="201016"/>
                  </a:cubicBezTo>
                  <a:lnTo>
                    <a:pt x="460750" y="260334"/>
                  </a:lnTo>
                  <a:cubicBezTo>
                    <a:pt x="461475" y="265688"/>
                    <a:pt x="457965" y="270700"/>
                    <a:pt x="452687" y="271852"/>
                  </a:cubicBezTo>
                  <a:lnTo>
                    <a:pt x="452112" y="271852"/>
                  </a:lnTo>
                  <a:cubicBezTo>
                    <a:pt x="465681" y="292556"/>
                    <a:pt x="472890" y="316783"/>
                    <a:pt x="472844" y="341539"/>
                  </a:cubicBezTo>
                  <a:cubicBezTo>
                    <a:pt x="472844" y="414057"/>
                    <a:pt x="414056" y="472845"/>
                    <a:pt x="341538" y="472845"/>
                  </a:cubicBezTo>
                  <a:cubicBezTo>
                    <a:pt x="317059" y="472788"/>
                    <a:pt x="293098" y="465799"/>
                    <a:pt x="272429" y="452688"/>
                  </a:cubicBezTo>
                  <a:cubicBezTo>
                    <a:pt x="271298" y="457726"/>
                    <a:pt x="266633" y="461163"/>
                    <a:pt x="261486" y="460751"/>
                  </a:cubicBezTo>
                  <a:lnTo>
                    <a:pt x="201591" y="460751"/>
                  </a:lnTo>
                  <a:cubicBezTo>
                    <a:pt x="196237" y="461476"/>
                    <a:pt x="191225" y="457966"/>
                    <a:pt x="190073" y="452688"/>
                  </a:cubicBezTo>
                  <a:lnTo>
                    <a:pt x="183738" y="416982"/>
                  </a:lnTo>
                  <a:cubicBezTo>
                    <a:pt x="166174" y="412373"/>
                    <a:pt x="149319" y="405398"/>
                    <a:pt x="133634" y="396249"/>
                  </a:cubicBezTo>
                  <a:lnTo>
                    <a:pt x="103111" y="418134"/>
                  </a:lnTo>
                  <a:cubicBezTo>
                    <a:pt x="98457" y="421271"/>
                    <a:pt x="92256" y="420794"/>
                    <a:pt x="88137" y="416982"/>
                  </a:cubicBezTo>
                  <a:lnTo>
                    <a:pt x="45520" y="374365"/>
                  </a:lnTo>
                  <a:cubicBezTo>
                    <a:pt x="42069" y="370094"/>
                    <a:pt x="41612" y="364139"/>
                    <a:pt x="44368" y="359391"/>
                  </a:cubicBezTo>
                  <a:lnTo>
                    <a:pt x="66252" y="328868"/>
                  </a:lnTo>
                  <a:cubicBezTo>
                    <a:pt x="57201" y="313134"/>
                    <a:pt x="50232" y="296292"/>
                    <a:pt x="45520" y="278764"/>
                  </a:cubicBezTo>
                  <a:lnTo>
                    <a:pt x="9238" y="272429"/>
                  </a:lnTo>
                  <a:cubicBezTo>
                    <a:pt x="3738" y="271823"/>
                    <a:pt x="-317" y="267007"/>
                    <a:pt x="23" y="261486"/>
                  </a:cubicBezTo>
                  <a:lnTo>
                    <a:pt x="23" y="201591"/>
                  </a:lnTo>
                  <a:cubicBezTo>
                    <a:pt x="-344" y="195947"/>
                    <a:pt x="3651" y="190954"/>
                    <a:pt x="9238" y="190073"/>
                  </a:cubicBezTo>
                  <a:lnTo>
                    <a:pt x="45521" y="183739"/>
                  </a:lnTo>
                  <a:cubicBezTo>
                    <a:pt x="50130" y="166176"/>
                    <a:pt x="57105" y="149320"/>
                    <a:pt x="66253" y="133635"/>
                  </a:cubicBezTo>
                  <a:lnTo>
                    <a:pt x="44369" y="103112"/>
                  </a:lnTo>
                  <a:cubicBezTo>
                    <a:pt x="41232" y="98458"/>
                    <a:pt x="41709" y="92257"/>
                    <a:pt x="45521" y="88138"/>
                  </a:cubicBezTo>
                  <a:lnTo>
                    <a:pt x="88138" y="45521"/>
                  </a:lnTo>
                  <a:cubicBezTo>
                    <a:pt x="92408" y="42070"/>
                    <a:pt x="98364" y="41613"/>
                    <a:pt x="103112" y="44369"/>
                  </a:cubicBezTo>
                  <a:lnTo>
                    <a:pt x="133633" y="66252"/>
                  </a:lnTo>
                  <a:cubicBezTo>
                    <a:pt x="149366" y="57201"/>
                    <a:pt x="166209" y="50232"/>
                    <a:pt x="183737" y="45520"/>
                  </a:cubicBezTo>
                  <a:lnTo>
                    <a:pt x="190072" y="9238"/>
                  </a:lnTo>
                  <a:cubicBezTo>
                    <a:pt x="190953" y="3651"/>
                    <a:pt x="195946" y="-344"/>
                    <a:pt x="201590" y="23"/>
                  </a:cubicBezTo>
                  <a:close/>
                </a:path>
              </a:pathLst>
            </a:custGeom>
            <a:solidFill>
              <a:schemeClr val="bg1"/>
            </a:solidFill>
            <a:ln w="1088" cap="flat">
              <a:noFill/>
              <a:prstDash val="solid"/>
              <a:miter/>
            </a:ln>
          </p:spPr>
          <p:txBody>
            <a:bodyPr rtlCol="0" anchor="ctr"/>
            <a:lstStyle/>
            <a:p>
              <a:endParaRPr lang="en-US">
                <a:cs typeface="思源黑体旧字形 Light" panose="020B0300000000000000" charset="-128"/>
              </a:endParaRPr>
            </a:p>
          </p:txBody>
        </p:sp>
      </p:grpSp>
    </p:spTree>
    <p:custDataLst>
      <p:tags r:id="rId1"/>
    </p:custDataLst>
  </p:cSld>
  <p:clrMapOvr>
    <a:masterClrMapping/>
  </p:clrMapOvr>
  <p:transition advTm="2000">
    <p:zo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nodeType="afterEffect">
                                  <p:stCondLst>
                                    <p:cond delay="0"/>
                                  </p:stCondLst>
                                  <p:childTnLst>
                                    <p:set>
                                      <p:cBhvr>
                                        <p:cTn id="6" dur="500" fill="hold">
                                          <p:stCondLst>
                                            <p:cond delay="0"/>
                                          </p:stCondLst>
                                        </p:cTn>
                                        <p:tgtEl>
                                          <p:spTgt spid="10"/>
                                        </p:tgtEl>
                                        <p:attrNameLst>
                                          <p:attrName>style.visibility</p:attrName>
                                        </p:attrNameLst>
                                      </p:cBhvr>
                                      <p:to>
                                        <p:strVal val="visible"/>
                                      </p:to>
                                    </p:set>
                                    <p:animEffect transition="in" filter="plus(in)">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图形"/>
          <p:cNvGrpSpPr/>
          <p:nvPr/>
        </p:nvGrpSpPr>
        <p:grpSpPr>
          <a:xfrm>
            <a:off x="842644" y="1518285"/>
            <a:ext cx="10166351" cy="4418965"/>
            <a:chOff x="1327" y="2391"/>
            <a:chExt cx="16010" cy="6959"/>
          </a:xfrm>
        </p:grpSpPr>
        <p:pic>
          <p:nvPicPr>
            <p:cNvPr id="3" name="图形" descr="E:/006包图网/素材/0000商务办公/商务办公/15586.jpg15586"/>
            <p:cNvPicPr>
              <a:picLocks noChangeAspect="1"/>
            </p:cNvPicPr>
            <p:nvPr>
              <p:custDataLst>
                <p:tags r:id="rId2"/>
              </p:custDataLst>
            </p:nvPr>
          </p:nvPicPr>
          <p:blipFill>
            <a:blip r:embed="rId12"/>
            <a:srcRect l="-7" t="7313" r="7" b="7313"/>
            <a:stretch>
              <a:fillRect/>
            </a:stretch>
          </p:blipFill>
          <p:spPr>
            <a:xfrm>
              <a:off x="10164" y="5400"/>
              <a:ext cx="6858" cy="3908"/>
            </a:xfrm>
            <a:prstGeom prst="rect">
              <a:avLst/>
            </a:prstGeom>
          </p:spPr>
        </p:pic>
        <p:pic>
          <p:nvPicPr>
            <p:cNvPr id="5" name="图形" descr="E:/006包图网/素材/0000商务办公/商务办公/12999.jpg12999"/>
            <p:cNvPicPr>
              <a:picLocks noChangeAspect="1"/>
            </p:cNvPicPr>
            <p:nvPr>
              <p:custDataLst>
                <p:tags r:id="rId3"/>
              </p:custDataLst>
            </p:nvPr>
          </p:nvPicPr>
          <p:blipFill>
            <a:blip r:embed="rId13"/>
            <a:srcRect t="7817" b="7817"/>
            <a:stretch>
              <a:fillRect/>
            </a:stretch>
          </p:blipFill>
          <p:spPr>
            <a:xfrm>
              <a:off x="1728" y="5400"/>
              <a:ext cx="7023" cy="3950"/>
            </a:xfrm>
            <a:prstGeom prst="rect">
              <a:avLst/>
            </a:prstGeom>
          </p:spPr>
        </p:pic>
        <p:grpSp>
          <p:nvGrpSpPr>
            <p:cNvPr id="22" name="图形"/>
            <p:cNvGrpSpPr/>
            <p:nvPr/>
          </p:nvGrpSpPr>
          <p:grpSpPr>
            <a:xfrm>
              <a:off x="1627" y="7808"/>
              <a:ext cx="5560" cy="744"/>
              <a:chOff x="1033330" y="4958210"/>
              <a:chExt cx="3530600" cy="472419"/>
            </a:xfrm>
          </p:grpSpPr>
          <p:sp>
            <p:nvSpPr>
              <p:cNvPr id="34" name="图形"/>
              <p:cNvSpPr/>
              <p:nvPr>
                <p:custDataLst>
                  <p:tags r:id="rId9"/>
                </p:custDataLst>
              </p:nvPr>
            </p:nvSpPr>
            <p:spPr>
              <a:xfrm>
                <a:off x="1033330" y="4958210"/>
                <a:ext cx="3530600" cy="472419"/>
              </a:xfrm>
              <a:prstGeom prst="rect">
                <a:avLst/>
              </a:prstGeom>
              <a:gradFill>
                <a:gsLst>
                  <a:gs pos="0">
                    <a:schemeClr val="accent2"/>
                  </a:gs>
                  <a:gs pos="84000">
                    <a:schemeClr val="accent1"/>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gradFill>
                    <a:gsLst>
                      <a:gs pos="16000">
                        <a:schemeClr val="accent1"/>
                      </a:gs>
                      <a:gs pos="100000">
                        <a:schemeClr val="accent2"/>
                      </a:gs>
                    </a:gsLst>
                    <a:lin ang="5400000" scaled="0"/>
                  </a:gradFill>
                  <a:cs typeface="思源黑体旧字形 Light" panose="020B0300000000000000" charset="-128"/>
                </a:endParaRPr>
              </a:p>
            </p:txBody>
          </p:sp>
          <p:sp>
            <p:nvSpPr>
              <p:cNvPr id="40" name="图形"/>
              <p:cNvSpPr txBox="1"/>
              <p:nvPr>
                <p:custDataLst>
                  <p:tags r:id="rId10"/>
                </p:custDataLst>
              </p:nvPr>
            </p:nvSpPr>
            <p:spPr>
              <a:xfrm>
                <a:off x="1196525" y="4998215"/>
                <a:ext cx="3202305" cy="369392"/>
              </a:xfrm>
              <a:prstGeom prst="rect">
                <a:avLst/>
              </a:prstGeom>
              <a:noFill/>
            </p:spPr>
            <p:txBody>
              <a:bodyPr wrap="square" lIns="0" tIns="0" rIns="0" bIns="0" rtlCol="0">
                <a:spAutoFit/>
              </a:bodyPr>
              <a:lstStyle>
                <a:defPPr>
                  <a:defRPr lang="zh-CN"/>
                </a:defPPr>
                <a:lvl1pPr>
                  <a:defRPr sz="2000" b="1">
                    <a:solidFill>
                      <a:schemeClr val="bg1"/>
                    </a:solidFill>
                    <a:latin typeface="微软雅黑" panose="020B0503020204020204" pitchFamily="34" charset="-122"/>
                    <a:ea typeface="微软雅黑" panose="020B0503020204020204" pitchFamily="34" charset="-122"/>
                  </a:defRPr>
                </a:lvl1pPr>
              </a:lstStyle>
              <a:p>
                <a:pPr algn="l"/>
                <a:r>
                  <a:rPr lang="zh-CN" altLang="en-US" sz="2400" b="0">
                    <a:latin typeface="思源宋体 CN Heavy" panose="02020900000000000000" charset="-122"/>
                    <a:ea typeface="思源宋体 CN Heavy" panose="02020900000000000000" charset="-122"/>
                    <a:cs typeface="思源宋体 CN Heavy" panose="02020900000000000000" charset="-122"/>
                    <a:sym typeface="+mn-ea"/>
                  </a:rPr>
                  <a:t>预设标题文本内容</a:t>
                </a:r>
                <a:endParaRPr lang="zh-CN" altLang="en-US" sz="2400" b="0" dirty="0">
                  <a:latin typeface="思源宋体 CN Heavy" panose="02020900000000000000" charset="-122"/>
                  <a:ea typeface="思源宋体 CN Heavy" panose="02020900000000000000" charset="-122"/>
                  <a:cs typeface="思源黑体旧字形 Light" panose="020B0300000000000000" charset="-128"/>
                </a:endParaRPr>
              </a:p>
            </p:txBody>
          </p:sp>
        </p:grpSp>
        <p:grpSp>
          <p:nvGrpSpPr>
            <p:cNvPr id="20" name="图形"/>
            <p:cNvGrpSpPr/>
            <p:nvPr/>
          </p:nvGrpSpPr>
          <p:grpSpPr>
            <a:xfrm>
              <a:off x="10164" y="7808"/>
              <a:ext cx="5560" cy="744"/>
              <a:chOff x="6693350" y="4958210"/>
              <a:chExt cx="3530600" cy="472419"/>
            </a:xfrm>
          </p:grpSpPr>
          <p:sp>
            <p:nvSpPr>
              <p:cNvPr id="14" name="图形"/>
              <p:cNvSpPr/>
              <p:nvPr>
                <p:custDataLst>
                  <p:tags r:id="rId7"/>
                </p:custDataLst>
              </p:nvPr>
            </p:nvSpPr>
            <p:spPr>
              <a:xfrm>
                <a:off x="6693350" y="4958210"/>
                <a:ext cx="3530600" cy="472419"/>
              </a:xfrm>
              <a:prstGeom prst="rect">
                <a:avLst/>
              </a:prstGeom>
              <a:gradFill>
                <a:gsLst>
                  <a:gs pos="0">
                    <a:schemeClr val="accent2"/>
                  </a:gs>
                  <a:gs pos="84000">
                    <a:schemeClr val="accent1"/>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16000">
                        <a:schemeClr val="accent1"/>
                      </a:gs>
                      <a:gs pos="100000">
                        <a:schemeClr val="accent2"/>
                      </a:gs>
                    </a:gsLst>
                    <a:lin ang="5400000" scaled="0"/>
                  </a:gradFill>
                  <a:cs typeface="思源黑体旧字形 Light" panose="020B0300000000000000" charset="-128"/>
                </a:endParaRPr>
              </a:p>
            </p:txBody>
          </p:sp>
          <p:sp>
            <p:nvSpPr>
              <p:cNvPr id="18" name="图形"/>
              <p:cNvSpPr txBox="1"/>
              <p:nvPr>
                <p:custDataLst>
                  <p:tags r:id="rId8"/>
                </p:custDataLst>
              </p:nvPr>
            </p:nvSpPr>
            <p:spPr>
              <a:xfrm>
                <a:off x="6891470" y="4998215"/>
                <a:ext cx="2801620" cy="369392"/>
              </a:xfrm>
              <a:prstGeom prst="rect">
                <a:avLst/>
              </a:prstGeom>
              <a:noFill/>
            </p:spPr>
            <p:txBody>
              <a:bodyPr wrap="square" lIns="0" tIns="0" rIns="0" bIns="0" rtlCol="0">
                <a:spAutoFit/>
              </a:bodyPr>
              <a:lstStyle>
                <a:defPPr>
                  <a:defRPr lang="zh-CN"/>
                </a:defPPr>
                <a:lvl1pPr>
                  <a:defRPr sz="2000" b="1">
                    <a:solidFill>
                      <a:schemeClr val="bg1"/>
                    </a:solidFill>
                    <a:latin typeface="微软雅黑" panose="020B0503020204020204" pitchFamily="34" charset="-122"/>
                    <a:ea typeface="微软雅黑" panose="020B0503020204020204" pitchFamily="34" charset="-122"/>
                  </a:defRPr>
                </a:lvl1pPr>
              </a:lstStyle>
              <a:p>
                <a:pPr algn="l"/>
                <a:r>
                  <a:rPr lang="zh-CN" altLang="en-US" sz="2400" b="0">
                    <a:latin typeface="思源宋体 CN Heavy" panose="02020900000000000000" charset="-122"/>
                    <a:ea typeface="思源宋体 CN Heavy" panose="02020900000000000000" charset="-122"/>
                    <a:cs typeface="思源宋体 CN Heavy" panose="02020900000000000000" charset="-122"/>
                    <a:sym typeface="+mn-ea"/>
                  </a:rPr>
                  <a:t>预设标题文本内容</a:t>
                </a:r>
                <a:endParaRPr lang="zh-CN" altLang="en-US" sz="2400" b="0" dirty="0">
                  <a:latin typeface="思源宋体 CN Heavy" panose="02020900000000000000" charset="-122"/>
                  <a:ea typeface="思源宋体 CN Heavy" panose="02020900000000000000" charset="-122"/>
                  <a:cs typeface="思源黑体旧字形 Light" panose="020B0300000000000000" charset="-128"/>
                </a:endParaRPr>
              </a:p>
            </p:txBody>
          </p:sp>
        </p:grpSp>
        <p:sp>
          <p:nvSpPr>
            <p:cNvPr id="45" name="图形"/>
            <p:cNvSpPr txBox="1"/>
            <p:nvPr>
              <p:custDataLst>
                <p:tags r:id="rId4"/>
              </p:custDataLst>
            </p:nvPr>
          </p:nvSpPr>
          <p:spPr>
            <a:xfrm>
              <a:off x="2827" y="3248"/>
              <a:ext cx="13545" cy="1018"/>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在此处添加您的文本内容在此处添加文本内容此处添加文本内容添加文本内容</a:t>
              </a:r>
            </a:p>
            <a:p>
              <a:pPr algn="ctr">
                <a:lnSpc>
                  <a:spcPct val="150000"/>
                </a:lnSpc>
              </a:pPr>
              <a:r>
                <a:rPr lang="zh-CN" altLang="en-US" sz="14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在此处添加您的文本内容在此处添加文本内容此处添加文本内容在此处添加您的文本内容在此处添加文本内容</a:t>
              </a:r>
              <a:endParaRPr lang="en-US" altLang="zh-CN" sz="1400" dirty="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endParaRPr>
            </a:p>
          </p:txBody>
        </p:sp>
        <p:grpSp>
          <p:nvGrpSpPr>
            <p:cNvPr id="19" name="图形"/>
            <p:cNvGrpSpPr/>
            <p:nvPr/>
          </p:nvGrpSpPr>
          <p:grpSpPr>
            <a:xfrm>
              <a:off x="1327" y="2391"/>
              <a:ext cx="16010" cy="3098"/>
              <a:chOff x="842916" y="1518037"/>
              <a:chExt cx="10166339" cy="1967144"/>
            </a:xfrm>
          </p:grpSpPr>
          <p:sp>
            <p:nvSpPr>
              <p:cNvPr id="46" name="图形"/>
              <p:cNvSpPr/>
              <p:nvPr>
                <p:custDataLst>
                  <p:tags r:id="rId5"/>
                </p:custDataLst>
              </p:nvPr>
            </p:nvSpPr>
            <p:spPr>
              <a:xfrm>
                <a:off x="842916" y="1518037"/>
                <a:ext cx="707338" cy="1323439"/>
              </a:xfrm>
              <a:prstGeom prst="rect">
                <a:avLst/>
              </a:prstGeom>
            </p:spPr>
            <p:txBody>
              <a:bodyPr wrap="square">
                <a:spAutoFit/>
              </a:bodyPr>
              <a:lstStyle/>
              <a:p>
                <a:r>
                  <a:rPr lang="zh-CN" altLang="en-US" sz="8000" dirty="0">
                    <a:gradFill>
                      <a:gsLst>
                        <a:gs pos="16000">
                          <a:schemeClr val="accent1"/>
                        </a:gs>
                        <a:gs pos="100000">
                          <a:schemeClr val="accent2"/>
                        </a:gs>
                      </a:gsLst>
                      <a:lin ang="5400000" scaled="0"/>
                    </a:gradFill>
                    <a:latin typeface="思源宋体 CN Heavy" panose="02020900000000000000" charset="-122"/>
                    <a:ea typeface="思源宋体 CN Heavy" panose="02020900000000000000" charset="-122"/>
                    <a:cs typeface="思源黑体旧字形 Light" panose="020B0300000000000000" charset="-128"/>
                  </a:rPr>
                  <a:t>“</a:t>
                </a:r>
              </a:p>
            </p:txBody>
          </p:sp>
          <p:sp>
            <p:nvSpPr>
              <p:cNvPr id="47" name="图形"/>
              <p:cNvSpPr/>
              <p:nvPr>
                <p:custDataLst>
                  <p:tags r:id="rId6"/>
                </p:custDataLst>
              </p:nvPr>
            </p:nvSpPr>
            <p:spPr>
              <a:xfrm>
                <a:off x="10320465" y="2161742"/>
                <a:ext cx="688790" cy="1323439"/>
              </a:xfrm>
              <a:prstGeom prst="rect">
                <a:avLst/>
              </a:prstGeom>
            </p:spPr>
            <p:txBody>
              <a:bodyPr wrap="square">
                <a:spAutoFit/>
              </a:bodyPr>
              <a:lstStyle/>
              <a:p>
                <a:r>
                  <a:rPr lang="zh-CN" altLang="en-US" sz="8000" spc="-300" dirty="0">
                    <a:gradFill>
                      <a:gsLst>
                        <a:gs pos="16000">
                          <a:schemeClr val="accent1"/>
                        </a:gs>
                        <a:gs pos="100000">
                          <a:schemeClr val="accent2"/>
                        </a:gs>
                      </a:gsLst>
                      <a:lin ang="5400000" scaled="0"/>
                    </a:gradFill>
                    <a:latin typeface="思源宋体 CN Heavy" panose="02020900000000000000" charset="-122"/>
                    <a:ea typeface="思源宋体 CN Heavy" panose="02020900000000000000" charset="-122"/>
                    <a:cs typeface="思源黑体旧字形 Light" panose="020B0300000000000000" charset="-128"/>
                  </a:rPr>
                  <a:t>”</a:t>
                </a:r>
              </a:p>
            </p:txBody>
          </p:sp>
        </p:grpSp>
      </p:grpSp>
    </p:spTree>
    <p:custDataLst>
      <p:tags r:id="rId1"/>
    </p:custDataLst>
  </p:cSld>
  <p:clrMapOvr>
    <a:masterClrMapping/>
  </p:clrMapOvr>
  <p:transition advTm="200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图形"/>
          <p:cNvGrpSpPr/>
          <p:nvPr/>
        </p:nvGrpSpPr>
        <p:grpSpPr>
          <a:xfrm>
            <a:off x="858115" y="1653586"/>
            <a:ext cx="10381207" cy="3649850"/>
            <a:chOff x="1487129" y="1821974"/>
            <a:chExt cx="9284357" cy="3264217"/>
          </a:xfrm>
        </p:grpSpPr>
        <p:grpSp>
          <p:nvGrpSpPr>
            <p:cNvPr id="68" name="组合 67"/>
            <p:cNvGrpSpPr/>
            <p:nvPr/>
          </p:nvGrpSpPr>
          <p:grpSpPr>
            <a:xfrm>
              <a:off x="1899602" y="1821974"/>
              <a:ext cx="8393430" cy="1424940"/>
              <a:chOff x="2975" y="4234"/>
              <a:chExt cx="13218" cy="2244"/>
            </a:xfrm>
          </p:grpSpPr>
          <p:sp>
            <p:nvSpPr>
              <p:cNvPr id="69" name="图形"/>
              <p:cNvSpPr/>
              <p:nvPr>
                <p:custDataLst>
                  <p:tags r:id="rId14"/>
                </p:custDataLst>
              </p:nvPr>
            </p:nvSpPr>
            <p:spPr>
              <a:xfrm flipV="1">
                <a:off x="4720" y="4440"/>
                <a:ext cx="1832" cy="1832"/>
              </a:xfrm>
              <a:prstGeom prst="chevron">
                <a:avLst/>
              </a:prstGeom>
              <a:gradFill>
                <a:gsLst>
                  <a:gs pos="39000">
                    <a:schemeClr val="bg1"/>
                  </a:gs>
                  <a:gs pos="79000">
                    <a:schemeClr val="accent1">
                      <a:alpha val="73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sz="1600">
                  <a:solidFill>
                    <a:srgbClr val="000000"/>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endParaRPr>
              </a:p>
            </p:txBody>
          </p:sp>
          <p:sp>
            <p:nvSpPr>
              <p:cNvPr id="70" name="图形"/>
              <p:cNvSpPr/>
              <p:nvPr>
                <p:custDataLst>
                  <p:tags r:id="rId15"/>
                </p:custDataLst>
              </p:nvPr>
            </p:nvSpPr>
            <p:spPr>
              <a:xfrm flipV="1">
                <a:off x="8378" y="4440"/>
                <a:ext cx="1832" cy="1832"/>
              </a:xfrm>
              <a:prstGeom prst="chevron">
                <a:avLst/>
              </a:prstGeom>
              <a:gradFill>
                <a:gsLst>
                  <a:gs pos="39000">
                    <a:schemeClr val="bg1">
                      <a:alpha val="0"/>
                    </a:schemeClr>
                  </a:gs>
                  <a:gs pos="79000">
                    <a:schemeClr val="accent2">
                      <a:alpha val="78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sz="1600">
                  <a:solidFill>
                    <a:srgbClr val="000000"/>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endParaRPr>
              </a:p>
            </p:txBody>
          </p:sp>
          <p:sp>
            <p:nvSpPr>
              <p:cNvPr id="71" name="图形"/>
              <p:cNvSpPr/>
              <p:nvPr>
                <p:custDataLst>
                  <p:tags r:id="rId16"/>
                </p:custDataLst>
              </p:nvPr>
            </p:nvSpPr>
            <p:spPr>
              <a:xfrm flipV="1">
                <a:off x="12036" y="4440"/>
                <a:ext cx="1832" cy="1832"/>
              </a:xfrm>
              <a:prstGeom prst="chevron">
                <a:avLst/>
              </a:prstGeom>
              <a:gradFill>
                <a:gsLst>
                  <a:gs pos="39000">
                    <a:schemeClr val="bg1"/>
                  </a:gs>
                  <a:gs pos="79000">
                    <a:schemeClr val="accent1">
                      <a:alpha val="73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sz="1600">
                  <a:solidFill>
                    <a:srgbClr val="000000"/>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endParaRPr>
              </a:p>
            </p:txBody>
          </p:sp>
          <p:sp>
            <p:nvSpPr>
              <p:cNvPr id="72" name="图形"/>
              <p:cNvSpPr/>
              <p:nvPr>
                <p:custDataLst>
                  <p:tags r:id="rId17"/>
                </p:custDataLst>
              </p:nvPr>
            </p:nvSpPr>
            <p:spPr>
              <a:xfrm flipV="1">
                <a:off x="2975" y="4234"/>
                <a:ext cx="2244" cy="2244"/>
              </a:xfrm>
              <a:prstGeom prst="ellipse">
                <a:avLst/>
              </a:prstGeom>
              <a:gradFill>
                <a:gsLst>
                  <a:gs pos="0">
                    <a:schemeClr val="accent1"/>
                  </a:gs>
                  <a:gs pos="100000">
                    <a:schemeClr val="accent2"/>
                  </a:gs>
                </a:gsLst>
                <a:lin ang="2700000" scaled="0"/>
              </a:gradFill>
              <a:ln>
                <a:noFill/>
              </a:ln>
              <a:effectLst>
                <a:outerShdw blurRad="317500" dist="317500" dir="5400000" sx="90000" sy="90000" algn="t" rotWithShape="0">
                  <a:srgbClr val="093C89">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sz="1600">
                  <a:solidFill>
                    <a:srgbClr val="000000"/>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endParaRPr>
              </a:p>
            </p:txBody>
          </p:sp>
          <p:sp>
            <p:nvSpPr>
              <p:cNvPr id="73" name="图形"/>
              <p:cNvSpPr/>
              <p:nvPr>
                <p:custDataLst>
                  <p:tags r:id="rId18"/>
                </p:custDataLst>
              </p:nvPr>
            </p:nvSpPr>
            <p:spPr>
              <a:xfrm flipV="1">
                <a:off x="6633" y="4234"/>
                <a:ext cx="2244" cy="2244"/>
              </a:xfrm>
              <a:prstGeom prst="ellipse">
                <a:avLst/>
              </a:prstGeom>
              <a:gradFill>
                <a:gsLst>
                  <a:gs pos="0">
                    <a:schemeClr val="accent1"/>
                  </a:gs>
                  <a:gs pos="100000">
                    <a:schemeClr val="accent2"/>
                  </a:gs>
                </a:gsLst>
                <a:lin ang="2700000" scaled="0"/>
              </a:gradFill>
              <a:ln>
                <a:noFill/>
              </a:ln>
              <a:effectLst>
                <a:outerShdw blurRad="317500" dist="317500" dir="5400000" sx="90000" sy="90000" algn="t" rotWithShape="0">
                  <a:srgbClr val="093C89">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sz="1600">
                  <a:solidFill>
                    <a:srgbClr val="000000"/>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endParaRPr>
              </a:p>
            </p:txBody>
          </p:sp>
          <p:sp>
            <p:nvSpPr>
              <p:cNvPr id="74" name="图形"/>
              <p:cNvSpPr/>
              <p:nvPr>
                <p:custDataLst>
                  <p:tags r:id="rId19"/>
                </p:custDataLst>
              </p:nvPr>
            </p:nvSpPr>
            <p:spPr>
              <a:xfrm flipV="1">
                <a:off x="10291" y="4234"/>
                <a:ext cx="2244" cy="2244"/>
              </a:xfrm>
              <a:prstGeom prst="ellipse">
                <a:avLst/>
              </a:prstGeom>
              <a:gradFill>
                <a:gsLst>
                  <a:gs pos="0">
                    <a:schemeClr val="accent1"/>
                  </a:gs>
                  <a:gs pos="100000">
                    <a:schemeClr val="accent2"/>
                  </a:gs>
                </a:gsLst>
                <a:lin ang="2700000" scaled="0"/>
              </a:gradFill>
              <a:ln>
                <a:noFill/>
              </a:ln>
              <a:effectLst>
                <a:outerShdw blurRad="317500" dist="317500" dir="5400000" sx="90000" sy="90000" algn="t" rotWithShape="0">
                  <a:srgbClr val="093C89">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sz="1600">
                  <a:solidFill>
                    <a:srgbClr val="000000"/>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endParaRPr>
              </a:p>
            </p:txBody>
          </p:sp>
          <p:sp>
            <p:nvSpPr>
              <p:cNvPr id="75" name="图形"/>
              <p:cNvSpPr/>
              <p:nvPr>
                <p:custDataLst>
                  <p:tags r:id="rId20"/>
                </p:custDataLst>
              </p:nvPr>
            </p:nvSpPr>
            <p:spPr>
              <a:xfrm flipV="1">
                <a:off x="13949" y="4234"/>
                <a:ext cx="2244" cy="2244"/>
              </a:xfrm>
              <a:prstGeom prst="ellipse">
                <a:avLst/>
              </a:prstGeom>
              <a:gradFill>
                <a:gsLst>
                  <a:gs pos="0">
                    <a:schemeClr val="accent1"/>
                  </a:gs>
                  <a:gs pos="100000">
                    <a:schemeClr val="accent2"/>
                  </a:gs>
                </a:gsLst>
                <a:lin ang="2700000" scaled="0"/>
              </a:gradFill>
              <a:ln>
                <a:noFill/>
              </a:ln>
              <a:effectLst>
                <a:outerShdw blurRad="317500" dist="317500" dir="5400000" sx="90000" sy="90000" algn="t" rotWithShape="0">
                  <a:srgbClr val="093C89">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sz="1600">
                  <a:solidFill>
                    <a:srgbClr val="000000"/>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endParaRPr>
              </a:p>
            </p:txBody>
          </p:sp>
        </p:grpSp>
        <p:sp>
          <p:nvSpPr>
            <p:cNvPr id="76" name="图形"/>
            <p:cNvSpPr txBox="1"/>
            <p:nvPr>
              <p:custDataLst>
                <p:tags r:id="rId2"/>
              </p:custDataLst>
            </p:nvPr>
          </p:nvSpPr>
          <p:spPr>
            <a:xfrm>
              <a:off x="2129472" y="2242979"/>
              <a:ext cx="922020" cy="521907"/>
            </a:xfrm>
            <a:prstGeom prst="rect">
              <a:avLst/>
            </a:prstGeom>
            <a:noFill/>
            <a:ln>
              <a:noFill/>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dirty="0">
                  <a:ln w="19050">
                    <a:noFill/>
                  </a:ln>
                  <a:solidFill>
                    <a:schemeClr val="bg1"/>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rPr>
                <a:t>01</a:t>
              </a:r>
            </a:p>
          </p:txBody>
        </p:sp>
        <p:sp>
          <p:nvSpPr>
            <p:cNvPr id="77" name="图形"/>
            <p:cNvSpPr txBox="1"/>
            <p:nvPr>
              <p:custDataLst>
                <p:tags r:id="rId3"/>
              </p:custDataLst>
            </p:nvPr>
          </p:nvSpPr>
          <p:spPr>
            <a:xfrm>
              <a:off x="4472622" y="2242979"/>
              <a:ext cx="922020" cy="521907"/>
            </a:xfrm>
            <a:prstGeom prst="rect">
              <a:avLst/>
            </a:prstGeom>
            <a:noFill/>
            <a:ln>
              <a:noFill/>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dirty="0">
                  <a:ln w="19050">
                    <a:noFill/>
                  </a:ln>
                  <a:solidFill>
                    <a:schemeClr val="bg1"/>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rPr>
                <a:t>02</a:t>
              </a:r>
            </a:p>
          </p:txBody>
        </p:sp>
        <p:sp>
          <p:nvSpPr>
            <p:cNvPr id="78" name="图形"/>
            <p:cNvSpPr txBox="1"/>
            <p:nvPr>
              <p:custDataLst>
                <p:tags r:id="rId4"/>
              </p:custDataLst>
            </p:nvPr>
          </p:nvSpPr>
          <p:spPr>
            <a:xfrm>
              <a:off x="6777672" y="2242979"/>
              <a:ext cx="922020" cy="521907"/>
            </a:xfrm>
            <a:prstGeom prst="rect">
              <a:avLst/>
            </a:prstGeom>
            <a:noFill/>
            <a:ln>
              <a:noFill/>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dirty="0">
                  <a:ln w="19050">
                    <a:noFill/>
                  </a:ln>
                  <a:solidFill>
                    <a:schemeClr val="bg1"/>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rPr>
                <a:t>03</a:t>
              </a:r>
            </a:p>
          </p:txBody>
        </p:sp>
        <p:sp>
          <p:nvSpPr>
            <p:cNvPr id="79" name="图形"/>
            <p:cNvSpPr txBox="1"/>
            <p:nvPr>
              <p:custDataLst>
                <p:tags r:id="rId5"/>
              </p:custDataLst>
            </p:nvPr>
          </p:nvSpPr>
          <p:spPr>
            <a:xfrm>
              <a:off x="9120822" y="2242979"/>
              <a:ext cx="922020" cy="521907"/>
            </a:xfrm>
            <a:prstGeom prst="rect">
              <a:avLst/>
            </a:prstGeom>
            <a:noFill/>
            <a:ln>
              <a:noFill/>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dirty="0">
                  <a:ln w="19050">
                    <a:noFill/>
                  </a:ln>
                  <a:solidFill>
                    <a:schemeClr val="bg1"/>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rPr>
                <a:t>04</a:t>
              </a:r>
            </a:p>
          </p:txBody>
        </p:sp>
        <p:grpSp>
          <p:nvGrpSpPr>
            <p:cNvPr id="80" name="组合 79"/>
            <p:cNvGrpSpPr/>
            <p:nvPr/>
          </p:nvGrpSpPr>
          <p:grpSpPr>
            <a:xfrm>
              <a:off x="1487129" y="3612991"/>
              <a:ext cx="9284357" cy="1473200"/>
              <a:chOff x="-9908" y="7042"/>
              <a:chExt cx="14736" cy="2320"/>
            </a:xfrm>
          </p:grpSpPr>
          <p:sp>
            <p:nvSpPr>
              <p:cNvPr id="81" name="图形"/>
              <p:cNvSpPr txBox="1"/>
              <p:nvPr>
                <p:custDataLst>
                  <p:tags r:id="rId6"/>
                </p:custDataLst>
              </p:nvPr>
            </p:nvSpPr>
            <p:spPr>
              <a:xfrm>
                <a:off x="1340" y="7671"/>
                <a:ext cx="3196" cy="1691"/>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fontAlgn="auto">
                  <a:lnSpc>
                    <a:spcPct val="150000"/>
                  </a:lnSpc>
                  <a:spcAft>
                    <a:spcPts val="500"/>
                  </a:spcAft>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宋体 CN Heavy" panose="02020900000000000000" charset="-122"/>
                    <a:sym typeface="+mn-ea"/>
                  </a:rPr>
                  <a:t>在此处添加您的文本内容在此处添加您的文本内容在此处添加您的文本内容在此处添加您的文本内容</a:t>
                </a:r>
                <a:endParaRPr lang="zh-CN" altLang="en-US" sz="1200" kern="100" dirty="0">
                  <a:solidFill>
                    <a:schemeClr val="tx1">
                      <a:lumMod val="75000"/>
                      <a:lumOff val="25000"/>
                    </a:schemeClr>
                  </a:solidFill>
                  <a:effectLst/>
                  <a:latin typeface="思源黑体旧字形 Light" panose="020B0300000000000000" charset="-128"/>
                  <a:ea typeface="思源黑体旧字形 Light" panose="020B0300000000000000" charset="-128"/>
                  <a:cs typeface="思源宋体 CN Heavy" panose="02020900000000000000" charset="-122"/>
                  <a:sym typeface="+mn-ea"/>
                </a:endParaRPr>
              </a:p>
            </p:txBody>
          </p:sp>
          <p:sp>
            <p:nvSpPr>
              <p:cNvPr id="82" name="图形"/>
              <p:cNvSpPr txBox="1"/>
              <p:nvPr>
                <p:custDataLst>
                  <p:tags r:id="rId7"/>
                </p:custDataLst>
              </p:nvPr>
            </p:nvSpPr>
            <p:spPr>
              <a:xfrm>
                <a:off x="1048" y="7042"/>
                <a:ext cx="3780" cy="605"/>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2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a:t>
                </a:r>
                <a:endParaRPr lang="zh-CN" altLang="en-US" sz="2200" dirty="0">
                  <a:solidFill>
                    <a:schemeClr val="tx1">
                      <a:lumMod val="75000"/>
                      <a:lumOff val="25000"/>
                    </a:schemeClr>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endParaRPr>
              </a:p>
            </p:txBody>
          </p:sp>
          <p:sp>
            <p:nvSpPr>
              <p:cNvPr id="83" name="图形"/>
              <p:cNvSpPr txBox="1"/>
              <p:nvPr>
                <p:custDataLst>
                  <p:tags r:id="rId8"/>
                </p:custDataLst>
              </p:nvPr>
            </p:nvSpPr>
            <p:spPr>
              <a:xfrm>
                <a:off x="-2184" y="7671"/>
                <a:ext cx="3196" cy="1691"/>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fontAlgn="auto">
                  <a:lnSpc>
                    <a:spcPct val="150000"/>
                  </a:lnSpc>
                  <a:spcAft>
                    <a:spcPts val="500"/>
                  </a:spcAft>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宋体 CN Heavy" panose="02020900000000000000" charset="-122"/>
                    <a:sym typeface="+mn-ea"/>
                  </a:rPr>
                  <a:t>在此处添加您的文本内容在此处添加您的文本内容在此处添加您的文本内容在此处添加您的文本内容</a:t>
                </a:r>
                <a:endParaRPr lang="zh-CN" altLang="en-US" sz="1200" kern="100" dirty="0">
                  <a:solidFill>
                    <a:schemeClr val="tx1">
                      <a:lumMod val="75000"/>
                      <a:lumOff val="25000"/>
                    </a:schemeClr>
                  </a:solidFill>
                  <a:effectLst/>
                  <a:latin typeface="思源黑体旧字形 Light" panose="020B0300000000000000" charset="-128"/>
                  <a:ea typeface="思源黑体旧字形 Light" panose="020B0300000000000000" charset="-128"/>
                  <a:cs typeface="思源宋体 CN Heavy" panose="02020900000000000000" charset="-122"/>
                  <a:sym typeface="+mn-ea"/>
                </a:endParaRPr>
              </a:p>
            </p:txBody>
          </p:sp>
          <p:sp>
            <p:nvSpPr>
              <p:cNvPr id="84" name="图形"/>
              <p:cNvSpPr txBox="1"/>
              <p:nvPr>
                <p:custDataLst>
                  <p:tags r:id="rId9"/>
                </p:custDataLst>
              </p:nvPr>
            </p:nvSpPr>
            <p:spPr>
              <a:xfrm>
                <a:off x="-2476" y="7042"/>
                <a:ext cx="3780" cy="605"/>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2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a:t>
                </a:r>
                <a:endParaRPr lang="zh-CN" altLang="en-US" sz="2200" dirty="0">
                  <a:solidFill>
                    <a:schemeClr val="tx1">
                      <a:lumMod val="75000"/>
                      <a:lumOff val="25000"/>
                    </a:schemeClr>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endParaRPr>
              </a:p>
            </p:txBody>
          </p:sp>
          <p:sp>
            <p:nvSpPr>
              <p:cNvPr id="85" name="图形"/>
              <p:cNvSpPr txBox="1"/>
              <p:nvPr>
                <p:custDataLst>
                  <p:tags r:id="rId10"/>
                </p:custDataLst>
              </p:nvPr>
            </p:nvSpPr>
            <p:spPr>
              <a:xfrm>
                <a:off x="-6143" y="7671"/>
                <a:ext cx="3196" cy="1691"/>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fontAlgn="auto">
                  <a:lnSpc>
                    <a:spcPct val="150000"/>
                  </a:lnSpc>
                  <a:spcAft>
                    <a:spcPts val="500"/>
                  </a:spcAft>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宋体 CN Heavy" panose="02020900000000000000" charset="-122"/>
                    <a:sym typeface="+mn-ea"/>
                  </a:rPr>
                  <a:t>在此处添加您的文本内容在此处添加您的文本内容在此处添加您的文本内容在此处添加您的文本内容</a:t>
                </a:r>
                <a:endParaRPr lang="zh-CN" altLang="en-US" sz="1200" kern="100" dirty="0">
                  <a:solidFill>
                    <a:schemeClr val="tx1">
                      <a:lumMod val="75000"/>
                      <a:lumOff val="25000"/>
                    </a:schemeClr>
                  </a:solidFill>
                  <a:effectLst/>
                  <a:latin typeface="思源黑体旧字形 Light" panose="020B0300000000000000" charset="-128"/>
                  <a:ea typeface="思源黑体旧字形 Light" panose="020B0300000000000000" charset="-128"/>
                  <a:cs typeface="思源宋体 CN Heavy" panose="02020900000000000000" charset="-122"/>
                  <a:sym typeface="+mn-ea"/>
                </a:endParaRPr>
              </a:p>
            </p:txBody>
          </p:sp>
          <p:sp>
            <p:nvSpPr>
              <p:cNvPr id="86" name="图形"/>
              <p:cNvSpPr txBox="1"/>
              <p:nvPr>
                <p:custDataLst>
                  <p:tags r:id="rId11"/>
                </p:custDataLst>
              </p:nvPr>
            </p:nvSpPr>
            <p:spPr>
              <a:xfrm>
                <a:off x="-6435" y="7042"/>
                <a:ext cx="3780" cy="605"/>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2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a:t>
                </a:r>
                <a:endParaRPr lang="zh-CN" altLang="en-US" sz="2200" dirty="0">
                  <a:solidFill>
                    <a:schemeClr val="tx1">
                      <a:lumMod val="75000"/>
                      <a:lumOff val="25000"/>
                    </a:schemeClr>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endParaRPr>
              </a:p>
            </p:txBody>
          </p:sp>
          <p:sp>
            <p:nvSpPr>
              <p:cNvPr id="87" name="图形"/>
              <p:cNvSpPr txBox="1"/>
              <p:nvPr>
                <p:custDataLst>
                  <p:tags r:id="rId12"/>
                </p:custDataLst>
              </p:nvPr>
            </p:nvSpPr>
            <p:spPr>
              <a:xfrm>
                <a:off x="-9616" y="7671"/>
                <a:ext cx="3196" cy="1691"/>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fontAlgn="auto">
                  <a:lnSpc>
                    <a:spcPct val="150000"/>
                  </a:lnSpc>
                  <a:spcAft>
                    <a:spcPts val="500"/>
                  </a:spcAft>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宋体 CN Heavy" panose="02020900000000000000" charset="-122"/>
                    <a:sym typeface="+mn-ea"/>
                  </a:rPr>
                  <a:t>在此处添加您的文本内容在此处添加您的文本内容在此处添加您的文本内容在此处添加您的文本内容</a:t>
                </a:r>
                <a:endParaRPr lang="zh-CN" altLang="en-US" sz="1200" kern="100" dirty="0">
                  <a:solidFill>
                    <a:schemeClr val="tx1">
                      <a:lumMod val="75000"/>
                      <a:lumOff val="25000"/>
                    </a:schemeClr>
                  </a:solidFill>
                  <a:effectLst/>
                  <a:latin typeface="思源黑体旧字形 Light" panose="020B0300000000000000" charset="-128"/>
                  <a:ea typeface="思源黑体旧字形 Light" panose="020B0300000000000000" charset="-128"/>
                  <a:cs typeface="思源宋体 CN Heavy" panose="02020900000000000000" charset="-122"/>
                  <a:sym typeface="+mn-ea"/>
                </a:endParaRPr>
              </a:p>
            </p:txBody>
          </p:sp>
          <p:sp>
            <p:nvSpPr>
              <p:cNvPr id="88" name="图形"/>
              <p:cNvSpPr txBox="1"/>
              <p:nvPr>
                <p:custDataLst>
                  <p:tags r:id="rId13"/>
                </p:custDataLst>
              </p:nvPr>
            </p:nvSpPr>
            <p:spPr>
              <a:xfrm>
                <a:off x="-9908" y="7042"/>
                <a:ext cx="3780" cy="605"/>
              </a:xfrm>
              <a:prstGeom prst="rect">
                <a:avLst/>
              </a:prstGeom>
              <a:noFill/>
            </p:spPr>
            <p:txBody>
              <a:bodyPr wrap="square" rtlCol="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2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a:t>
                </a:r>
                <a:endParaRPr lang="zh-CN" altLang="en-US" sz="2200" dirty="0">
                  <a:solidFill>
                    <a:schemeClr val="tx1">
                      <a:lumMod val="75000"/>
                      <a:lumOff val="25000"/>
                    </a:schemeClr>
                  </a:solidFill>
                  <a:latin typeface="思源黑体旧字形 Light" panose="020B0300000000000000" charset="-128"/>
                  <a:ea typeface="思源黑体 CN Normal" panose="020B0400000000000000" charset="-122"/>
                  <a:cs typeface="思源黑体旧字形 Light" panose="020B0300000000000000" charset="-128"/>
                  <a:sym typeface="Arial" panose="020B0604020202020204" pitchFamily="34" charset="0"/>
                </a:endParaRPr>
              </a:p>
            </p:txBody>
          </p:sp>
        </p:grpSp>
      </p:grpSp>
    </p:spTree>
    <p:custDataLst>
      <p:tags r:id="rId1"/>
    </p:custDataLst>
  </p:cSld>
  <p:clrMapOvr>
    <a:masterClrMapping/>
  </p:clrMapOvr>
  <p:transition advTm="2000">
    <p:diamon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wipe(left)">
                                      <p:cBhvr>
                                        <p:cTn id="7"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任意多边形: 形状 4"/>
          <p:cNvSpPr/>
          <p:nvPr userDrawn="1"/>
        </p:nvSpPr>
        <p:spPr>
          <a:xfrm rot="13396744">
            <a:off x="792613" y="-387142"/>
            <a:ext cx="10607569" cy="10196129"/>
          </a:xfrm>
          <a:custGeom>
            <a:avLst/>
            <a:gdLst>
              <a:gd name="connsiteX0" fmla="*/ 1731628 w 10607569"/>
              <a:gd name="connsiteY0" fmla="*/ 10196129 h 10196129"/>
              <a:gd name="connsiteX1" fmla="*/ 0 w 10607569"/>
              <a:gd name="connsiteY1" fmla="*/ 8357225 h 10196129"/>
              <a:gd name="connsiteX2" fmla="*/ 20226 w 10607569"/>
              <a:gd name="connsiteY2" fmla="*/ 8198051 h 10196129"/>
              <a:gd name="connsiteX3" fmla="*/ 865609 w 10607569"/>
              <a:gd name="connsiteY3" fmla="*/ 5467901 h 10196129"/>
              <a:gd name="connsiteX4" fmla="*/ 946496 w 10607569"/>
              <a:gd name="connsiteY4" fmla="*/ 5309971 h 10196129"/>
              <a:gd name="connsiteX5" fmla="*/ 5781235 w 10607569"/>
              <a:gd name="connsiteY5" fmla="*/ 757277 h 10196129"/>
              <a:gd name="connsiteX6" fmla="*/ 5837072 w 10607569"/>
              <a:gd name="connsiteY6" fmla="*/ 732034 h 10196129"/>
              <a:gd name="connsiteX7" fmla="*/ 8623036 w 10607569"/>
              <a:gd name="connsiteY7" fmla="*/ 19314 h 10196129"/>
              <a:gd name="connsiteX8" fmla="*/ 8877030 w 10607569"/>
              <a:gd name="connsiteY8" fmla="*/ 0 h 10196129"/>
              <a:gd name="connsiteX9" fmla="*/ 10607569 w 10607569"/>
              <a:gd name="connsiteY9" fmla="*/ 1837748 h 10196129"/>
              <a:gd name="connsiteX10" fmla="*/ 10423552 w 10607569"/>
              <a:gd name="connsiteY10" fmla="*/ 1814365 h 10196129"/>
              <a:gd name="connsiteX11" fmla="*/ 9615537 w 10607569"/>
              <a:gd name="connsiteY11" fmla="*/ 1773564 h 10196129"/>
              <a:gd name="connsiteX12" fmla="*/ 1712745 w 10607569"/>
              <a:gd name="connsiteY12" fmla="*/ 9676356 h 10196129"/>
              <a:gd name="connsiteX13" fmla="*/ 1723028 w 10607569"/>
              <a:gd name="connsiteY13" fmla="*/ 10083033 h 1019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607569" h="10196129">
                <a:moveTo>
                  <a:pt x="1731628" y="10196129"/>
                </a:moveTo>
                <a:lnTo>
                  <a:pt x="0" y="8357225"/>
                </a:lnTo>
                <a:lnTo>
                  <a:pt x="20226" y="8198051"/>
                </a:lnTo>
                <a:cubicBezTo>
                  <a:pt x="167527" y="7234018"/>
                  <a:pt x="456641" y="6316649"/>
                  <a:pt x="865609" y="5467901"/>
                </a:cubicBezTo>
                <a:lnTo>
                  <a:pt x="946496" y="5309971"/>
                </a:lnTo>
                <a:lnTo>
                  <a:pt x="5781235" y="757277"/>
                </a:lnTo>
                <a:lnTo>
                  <a:pt x="5837072" y="732034"/>
                </a:lnTo>
                <a:cubicBezTo>
                  <a:pt x="6708084" y="363627"/>
                  <a:pt x="7644058" y="118735"/>
                  <a:pt x="8623036" y="19314"/>
                </a:cubicBezTo>
                <a:lnTo>
                  <a:pt x="8877030" y="0"/>
                </a:lnTo>
                <a:lnTo>
                  <a:pt x="10607569" y="1837748"/>
                </a:lnTo>
                <a:lnTo>
                  <a:pt x="10423552" y="1814365"/>
                </a:lnTo>
                <a:cubicBezTo>
                  <a:pt x="10157883" y="1787385"/>
                  <a:pt x="9888324" y="1773564"/>
                  <a:pt x="9615537" y="1773564"/>
                </a:cubicBezTo>
                <a:cubicBezTo>
                  <a:pt x="5250945" y="1773564"/>
                  <a:pt x="1712745" y="5311764"/>
                  <a:pt x="1712745" y="9676356"/>
                </a:cubicBezTo>
                <a:cubicBezTo>
                  <a:pt x="1712745" y="9812750"/>
                  <a:pt x="1716200" y="9948336"/>
                  <a:pt x="1723028" y="10083033"/>
                </a:cubicBezTo>
                <a:close/>
              </a:path>
            </a:pathLst>
          </a:custGeom>
          <a:gradFill flip="none" rotWithShape="1">
            <a:gsLst>
              <a:gs pos="8000">
                <a:schemeClr val="accent1"/>
              </a:gs>
              <a:gs pos="100000">
                <a:schemeClr val="accent2"/>
              </a:gs>
            </a:gsLst>
            <a:lin ang="10800000" scaled="0"/>
            <a:tileRect/>
          </a:gradFill>
          <a:ln>
            <a:noFill/>
          </a:ln>
          <a:effectLst>
            <a:glow rad="203200">
              <a:schemeClr val="accent1">
                <a:lumMod val="40000"/>
                <a:lumOff val="60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cs typeface="思源黑体旧字形 Light" panose="020B0300000000000000" charset="-128"/>
            </a:endParaRPr>
          </a:p>
        </p:txBody>
      </p:sp>
      <p:sp>
        <p:nvSpPr>
          <p:cNvPr id="11" name="图形"/>
          <p:cNvSpPr txBox="1"/>
          <p:nvPr/>
        </p:nvSpPr>
        <p:spPr>
          <a:xfrm>
            <a:off x="1403986" y="1563371"/>
            <a:ext cx="9378951" cy="1446550"/>
          </a:xfrm>
          <a:prstGeom prst="rect">
            <a:avLst/>
          </a:prstGeom>
          <a:noFill/>
        </p:spPr>
        <p:txBody>
          <a:bodyPr wrap="square" rtlCol="0" anchor="t">
            <a:spAutoFit/>
          </a:bodyPr>
          <a:lstStyle/>
          <a:p>
            <a:pPr algn="dist">
              <a:lnSpc>
                <a:spcPct val="100000"/>
              </a:lnSpc>
            </a:pPr>
            <a:r>
              <a:rPr lang="zh-CN" sz="8800">
                <a:solidFill>
                  <a:schemeClr val="tx1">
                    <a:lumMod val="75000"/>
                    <a:lumOff val="25000"/>
                  </a:schemeClr>
                </a:solidFill>
                <a:effectLst>
                  <a:reflection blurRad="101600" stA="21000" endA="50" endPos="48000" dir="5400000" sy="-100000" algn="bl" rotWithShape="0"/>
                </a:effectLst>
                <a:latin typeface="思源宋体 CN Heavy" panose="02020900000000000000" charset="-122"/>
                <a:ea typeface="思源宋体 CN Heavy" panose="02020900000000000000" charset="-122"/>
                <a:cs typeface="思源黑体 CN Light" panose="020B0300000000000000" charset="-122"/>
                <a:sym typeface="+mn-lt"/>
              </a:rPr>
              <a:t>学术风毕业答辩</a:t>
            </a:r>
            <a:endParaRPr lang="zh-CN" altLang="en-US" sz="8800">
              <a:solidFill>
                <a:schemeClr val="tx1">
                  <a:lumMod val="75000"/>
                  <a:lumOff val="25000"/>
                </a:schemeClr>
              </a:solidFill>
              <a:effectLst>
                <a:reflection blurRad="101600" stA="21000" endA="50" endPos="48000" dir="5400000" sy="-100000" algn="bl" rotWithShape="0"/>
              </a:effectLst>
              <a:latin typeface="思源宋体 CN Heavy" panose="02020900000000000000" charset="-122"/>
              <a:ea typeface="思源宋体 CN Heavy" panose="02020900000000000000" charset="-122"/>
              <a:cs typeface="思源黑体 CN Light" panose="020B0300000000000000" charset="-122"/>
              <a:sym typeface="+mn-lt"/>
            </a:endParaRPr>
          </a:p>
        </p:txBody>
      </p:sp>
      <p:sp>
        <p:nvSpPr>
          <p:cNvPr id="68" name="图形"/>
          <p:cNvSpPr txBox="1"/>
          <p:nvPr/>
        </p:nvSpPr>
        <p:spPr>
          <a:xfrm>
            <a:off x="1403351" y="3717927"/>
            <a:ext cx="8818245" cy="692497"/>
          </a:xfrm>
          <a:prstGeom prst="rect">
            <a:avLst/>
          </a:prstGeom>
          <a:noFill/>
        </p:spPr>
        <p:txBody>
          <a:bodyPr wrap="square" rtlCol="0">
            <a:spAutoFit/>
          </a:bodyPr>
          <a:lstStyle/>
          <a:p>
            <a:pPr algn="ctr">
              <a:lnSpc>
                <a:spcPct val="150000"/>
              </a:lnSpc>
              <a:spcBef>
                <a:spcPts val="0"/>
              </a:spcBef>
              <a:spcAft>
                <a:spcPts val="0"/>
              </a:spcAft>
            </a:pPr>
            <a:r>
              <a:rPr lang="zh-CN" altLang="en-US" sz="1300">
                <a:solidFill>
                  <a:schemeClr val="tx1">
                    <a:lumMod val="75000"/>
                    <a:lumOff val="25000"/>
                  </a:schemeClr>
                </a:solidFill>
                <a:latin typeface="思源宋体 SemiBold" panose="02020600000000000000" charset="-122"/>
                <a:ea typeface="思源宋体 SemiBold" panose="02020600000000000000" charset="-122"/>
                <a:cs typeface="思源黑体旧字形 Light" panose="020B0300000000000000" charset="-128"/>
                <a:sym typeface="+mn-ea"/>
              </a:rPr>
              <a:t>Add your text content.Add your text content.Add your text content.Add your text content.Add your text content.Add your text content.Add your text content.Add your text content.</a:t>
            </a:r>
            <a:endParaRPr lang="en-US" altLang="zh-CN" sz="1300">
              <a:solidFill>
                <a:schemeClr val="tx1">
                  <a:lumMod val="85000"/>
                  <a:lumOff val="15000"/>
                  <a:alpha val="80000"/>
                </a:schemeClr>
              </a:solidFill>
              <a:effectLst/>
              <a:latin typeface="思源黑体 CN Normal" panose="020B0400000000000000" charset="-122"/>
              <a:ea typeface="思源黑体 CN Normal" panose="020B0400000000000000" charset="-122"/>
              <a:cs typeface="思源宋体 CN Heavy" panose="02020900000000000000" charset="-122"/>
              <a:sym typeface="+mn-ea"/>
            </a:endParaRPr>
          </a:p>
        </p:txBody>
      </p:sp>
      <p:grpSp>
        <p:nvGrpSpPr>
          <p:cNvPr id="43" name="图形"/>
          <p:cNvGrpSpPr/>
          <p:nvPr/>
        </p:nvGrpSpPr>
        <p:grpSpPr>
          <a:xfrm>
            <a:off x="3566795" y="4825367"/>
            <a:ext cx="5053331" cy="426085"/>
            <a:chOff x="1495" y="7895"/>
            <a:chExt cx="7958" cy="671"/>
          </a:xfrm>
        </p:grpSpPr>
        <p:grpSp>
          <p:nvGrpSpPr>
            <p:cNvPr id="44" name="组合 43"/>
            <p:cNvGrpSpPr/>
            <p:nvPr/>
          </p:nvGrpSpPr>
          <p:grpSpPr>
            <a:xfrm>
              <a:off x="1495" y="7895"/>
              <a:ext cx="4300" cy="637"/>
              <a:chOff x="4979" y="6256"/>
              <a:chExt cx="4300" cy="637"/>
            </a:xfrm>
          </p:grpSpPr>
          <p:sp>
            <p:nvSpPr>
              <p:cNvPr id="45" name="图形"/>
              <p:cNvSpPr txBox="1"/>
              <p:nvPr>
                <p:custDataLst>
                  <p:tags r:id="rId6"/>
                </p:custDataLst>
              </p:nvPr>
            </p:nvSpPr>
            <p:spPr>
              <a:xfrm>
                <a:off x="5673" y="6285"/>
                <a:ext cx="3606" cy="582"/>
              </a:xfrm>
              <a:prstGeom prst="rect">
                <a:avLst/>
              </a:prstGeom>
              <a:noFill/>
            </p:spPr>
            <p:txBody>
              <a:bodyPr wrap="square" rtlCol="0">
                <a:spAutoFit/>
              </a:bodyPr>
              <a:lstStyle/>
              <a:p>
                <a:pPr algn="l"/>
                <a:r>
                  <a:rPr lang="zh-CN" altLang="en-US" dirty="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mn-ea"/>
                    <a:sym typeface="+mn-lt"/>
                  </a:rPr>
                  <a:t>答辩学生</a:t>
                </a:r>
                <a:r>
                  <a:rPr lang="zh-CN" altLang="en-US" dirty="0" smtClean="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mn-ea"/>
                    <a:sym typeface="+mn-lt"/>
                  </a:rPr>
                  <a:t>：第一</a:t>
                </a:r>
                <a:r>
                  <a:rPr lang="en-US" altLang="zh-CN" dirty="0" smtClean="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mn-ea"/>
                    <a:sym typeface="+mn-lt"/>
                  </a:rPr>
                  <a:t>PPT</a:t>
                </a:r>
                <a:endParaRPr lang="zh-CN" altLang="en-US" dirty="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mn-ea"/>
                  <a:sym typeface="+mn-lt"/>
                </a:endParaRPr>
              </a:p>
            </p:txBody>
          </p:sp>
          <p:grpSp>
            <p:nvGrpSpPr>
              <p:cNvPr id="46" name="组合 45"/>
              <p:cNvGrpSpPr/>
              <p:nvPr/>
            </p:nvGrpSpPr>
            <p:grpSpPr>
              <a:xfrm>
                <a:off x="4979" y="6256"/>
                <a:ext cx="637" cy="637"/>
                <a:chOff x="891974" y="4415843"/>
                <a:chExt cx="450443" cy="450443"/>
              </a:xfrm>
            </p:grpSpPr>
            <p:sp>
              <p:nvSpPr>
                <p:cNvPr id="47" name="图形"/>
                <p:cNvSpPr/>
                <p:nvPr>
                  <p:custDataLst>
                    <p:tags r:id="rId7"/>
                  </p:custDataLst>
                </p:nvPr>
              </p:nvSpPr>
              <p:spPr>
                <a:xfrm>
                  <a:off x="891974" y="4415843"/>
                  <a:ext cx="450443" cy="450443"/>
                </a:xfrm>
                <a:prstGeom prst="ellipse">
                  <a:avLst/>
                </a:prstGeom>
                <a:gradFill>
                  <a:gsLst>
                    <a:gs pos="8000">
                      <a:schemeClr val="accent1"/>
                    </a:gs>
                    <a:gs pos="100000">
                      <a:schemeClr val="accent2"/>
                    </a:gs>
                  </a:gsLst>
                  <a:lin ang="108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a:endParaRPr lang="zh-CN" altLang="en-US">
                    <a:solidFill>
                      <a:schemeClr val="tx1"/>
                    </a:solidFill>
                    <a:cs typeface="思源黑体 CN Light" panose="020B0300000000000000" charset="-122"/>
                  </a:endParaRPr>
                </a:p>
              </p:txBody>
            </p:sp>
            <p:sp>
              <p:nvSpPr>
                <p:cNvPr id="4" name="图形"/>
                <p:cNvSpPr/>
                <p:nvPr>
                  <p:custDataLst>
                    <p:tags r:id="rId8"/>
                  </p:custDataLst>
                </p:nvPr>
              </p:nvSpPr>
              <p:spPr>
                <a:xfrm>
                  <a:off x="993275" y="4502064"/>
                  <a:ext cx="247839" cy="278000"/>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a:endParaRPr lang="zh-CN" altLang="en-US">
                    <a:solidFill>
                      <a:schemeClr val="tx1"/>
                    </a:solidFill>
                    <a:cs typeface="思源黑体 CN Light" panose="020B0300000000000000" charset="-122"/>
                  </a:endParaRPr>
                </a:p>
              </p:txBody>
            </p:sp>
          </p:grpSp>
        </p:grpSp>
        <p:grpSp>
          <p:nvGrpSpPr>
            <p:cNvPr id="5" name="组合 4"/>
            <p:cNvGrpSpPr/>
            <p:nvPr/>
          </p:nvGrpSpPr>
          <p:grpSpPr>
            <a:xfrm>
              <a:off x="5673" y="7924"/>
              <a:ext cx="3780" cy="642"/>
              <a:chOff x="6660" y="7924"/>
              <a:chExt cx="3780" cy="642"/>
            </a:xfrm>
          </p:grpSpPr>
          <p:sp>
            <p:nvSpPr>
              <p:cNvPr id="50" name="图形"/>
              <p:cNvSpPr txBox="1"/>
              <p:nvPr>
                <p:custDataLst>
                  <p:tags r:id="rId3"/>
                </p:custDataLst>
              </p:nvPr>
            </p:nvSpPr>
            <p:spPr>
              <a:xfrm>
                <a:off x="7379" y="7924"/>
                <a:ext cx="3061" cy="582"/>
              </a:xfrm>
              <a:prstGeom prst="rect">
                <a:avLst/>
              </a:prstGeom>
              <a:noFill/>
            </p:spPr>
            <p:txBody>
              <a:bodyPr wrap="square" rtlCol="0">
                <a:spAutoFit/>
              </a:bodyPr>
              <a:lstStyle/>
              <a:p>
                <a:pPr algn="l"/>
                <a:r>
                  <a:rPr lang="zh-CN" altLang="en-US" dirty="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思源宋体 CN Heavy" panose="02020900000000000000" charset="-122"/>
                    <a:sym typeface="+mn-lt"/>
                  </a:rPr>
                  <a:t>时间：</a:t>
                </a:r>
                <a:r>
                  <a:rPr lang="en-US" altLang="zh-CN" dirty="0">
                    <a:ln w="12700">
                      <a:noFill/>
                    </a:ln>
                    <a:solidFill>
                      <a:schemeClr val="tx1">
                        <a:lumMod val="85000"/>
                        <a:lumOff val="15000"/>
                      </a:schemeClr>
                    </a:solidFill>
                    <a:effectLst/>
                    <a:latin typeface="思源宋体 CN Heavy" panose="02020900000000000000" charset="-122"/>
                    <a:ea typeface="思源宋体 CN Heavy" panose="02020900000000000000" charset="-122"/>
                    <a:cs typeface="思源宋体 CN Heavy" panose="02020900000000000000" charset="-122"/>
                    <a:sym typeface="+mn-lt"/>
                  </a:rPr>
                  <a:t>202X.XX</a:t>
                </a:r>
              </a:p>
            </p:txBody>
          </p:sp>
          <p:sp>
            <p:nvSpPr>
              <p:cNvPr id="51" name="图形"/>
              <p:cNvSpPr/>
              <p:nvPr>
                <p:custDataLst>
                  <p:tags r:id="rId4"/>
                </p:custDataLst>
              </p:nvPr>
            </p:nvSpPr>
            <p:spPr>
              <a:xfrm>
                <a:off x="6660" y="7929"/>
                <a:ext cx="637" cy="637"/>
              </a:xfrm>
              <a:prstGeom prst="ellipse">
                <a:avLst/>
              </a:prstGeom>
              <a:gradFill>
                <a:gsLst>
                  <a:gs pos="8000">
                    <a:schemeClr val="accent1"/>
                  </a:gs>
                  <a:gs pos="100000">
                    <a:schemeClr val="accent2"/>
                  </a:gs>
                </a:gsLst>
                <a:lin ang="108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a:endParaRPr lang="zh-CN" altLang="en-US">
                  <a:solidFill>
                    <a:schemeClr val="tx1"/>
                  </a:solidFill>
                  <a:cs typeface="思源黑体 CN Light" panose="020B0300000000000000" charset="-122"/>
                </a:endParaRPr>
              </a:p>
            </p:txBody>
          </p:sp>
          <p:sp>
            <p:nvSpPr>
              <p:cNvPr id="52" name="图形"/>
              <p:cNvSpPr/>
              <p:nvPr>
                <p:custDataLst>
                  <p:tags r:id="rId5"/>
                </p:custDataLst>
              </p:nvPr>
            </p:nvSpPr>
            <p:spPr>
              <a:xfrm>
                <a:off x="6782" y="8063"/>
                <a:ext cx="393" cy="369"/>
              </a:xfrm>
              <a:custGeom>
                <a:avLst/>
                <a:gdLst>
                  <a:gd name="connsiteX0" fmla="*/ 249749 w 331788"/>
                  <a:gd name="connsiteY0" fmla="*/ 163513 h 311151"/>
                  <a:gd name="connsiteX1" fmla="*/ 243291 w 331788"/>
                  <a:gd name="connsiteY1" fmla="*/ 171424 h 311151"/>
                  <a:gd name="connsiteX2" fmla="*/ 243291 w 331788"/>
                  <a:gd name="connsiteY2" fmla="*/ 218888 h 311151"/>
                  <a:gd name="connsiteX3" fmla="*/ 238125 w 331788"/>
                  <a:gd name="connsiteY3" fmla="*/ 229435 h 311151"/>
                  <a:gd name="connsiteX4" fmla="*/ 249749 w 331788"/>
                  <a:gd name="connsiteY4" fmla="*/ 241301 h 311151"/>
                  <a:gd name="connsiteX5" fmla="*/ 260081 w 331788"/>
                  <a:gd name="connsiteY5" fmla="*/ 236027 h 311151"/>
                  <a:gd name="connsiteX6" fmla="*/ 288495 w 331788"/>
                  <a:gd name="connsiteY6" fmla="*/ 236027 h 311151"/>
                  <a:gd name="connsiteX7" fmla="*/ 307868 w 331788"/>
                  <a:gd name="connsiteY7" fmla="*/ 236027 h 311151"/>
                  <a:gd name="connsiteX8" fmla="*/ 314325 w 331788"/>
                  <a:gd name="connsiteY8" fmla="*/ 229435 h 311151"/>
                  <a:gd name="connsiteX9" fmla="*/ 307868 w 331788"/>
                  <a:gd name="connsiteY9" fmla="*/ 221525 h 311151"/>
                  <a:gd name="connsiteX10" fmla="*/ 260081 w 331788"/>
                  <a:gd name="connsiteY10" fmla="*/ 221525 h 311151"/>
                  <a:gd name="connsiteX11" fmla="*/ 257498 w 331788"/>
                  <a:gd name="connsiteY11" fmla="*/ 218888 h 311151"/>
                  <a:gd name="connsiteX12" fmla="*/ 257498 w 331788"/>
                  <a:gd name="connsiteY12" fmla="*/ 171424 h 311151"/>
                  <a:gd name="connsiteX13" fmla="*/ 249749 w 331788"/>
                  <a:gd name="connsiteY13" fmla="*/ 163513 h 311151"/>
                  <a:gd name="connsiteX14" fmla="*/ 250178 w 331788"/>
                  <a:gd name="connsiteY14" fmla="*/ 147638 h 311151"/>
                  <a:gd name="connsiteX15" fmla="*/ 289040 w 331788"/>
                  <a:gd name="connsiteY15" fmla="*/ 158020 h 311151"/>
                  <a:gd name="connsiteX16" fmla="*/ 331788 w 331788"/>
                  <a:gd name="connsiteY16" fmla="*/ 229395 h 311151"/>
                  <a:gd name="connsiteX17" fmla="*/ 250178 w 331788"/>
                  <a:gd name="connsiteY17" fmla="*/ 311151 h 311151"/>
                  <a:gd name="connsiteX18" fmla="*/ 175044 w 331788"/>
                  <a:gd name="connsiteY18" fmla="*/ 260540 h 311151"/>
                  <a:gd name="connsiteX19" fmla="*/ 169863 w 331788"/>
                  <a:gd name="connsiteY19" fmla="*/ 229395 h 311151"/>
                  <a:gd name="connsiteX20" fmla="*/ 250178 w 331788"/>
                  <a:gd name="connsiteY20" fmla="*/ 147638 h 311151"/>
                  <a:gd name="connsiteX21" fmla="*/ 22336 w 331788"/>
                  <a:gd name="connsiteY21" fmla="*/ 44450 h 311151"/>
                  <a:gd name="connsiteX22" fmla="*/ 15875 w 331788"/>
                  <a:gd name="connsiteY22" fmla="*/ 49630 h 311151"/>
                  <a:gd name="connsiteX23" fmla="*/ 15875 w 331788"/>
                  <a:gd name="connsiteY23" fmla="*/ 93663 h 311151"/>
                  <a:gd name="connsiteX24" fmla="*/ 273050 w 331788"/>
                  <a:gd name="connsiteY24" fmla="*/ 93663 h 311151"/>
                  <a:gd name="connsiteX25" fmla="*/ 273050 w 331788"/>
                  <a:gd name="connsiteY25" fmla="*/ 49630 h 311151"/>
                  <a:gd name="connsiteX26" fmla="*/ 267881 w 331788"/>
                  <a:gd name="connsiteY26" fmla="*/ 44450 h 311151"/>
                  <a:gd name="connsiteX27" fmla="*/ 245911 w 331788"/>
                  <a:gd name="connsiteY27" fmla="*/ 44450 h 311151"/>
                  <a:gd name="connsiteX28" fmla="*/ 245911 w 331788"/>
                  <a:gd name="connsiteY28" fmla="*/ 53515 h 311151"/>
                  <a:gd name="connsiteX29" fmla="*/ 231695 w 331788"/>
                  <a:gd name="connsiteY29" fmla="*/ 67761 h 311151"/>
                  <a:gd name="connsiteX30" fmla="*/ 212310 w 331788"/>
                  <a:gd name="connsiteY30" fmla="*/ 67761 h 311151"/>
                  <a:gd name="connsiteX31" fmla="*/ 198094 w 331788"/>
                  <a:gd name="connsiteY31" fmla="*/ 53515 h 311151"/>
                  <a:gd name="connsiteX32" fmla="*/ 198094 w 331788"/>
                  <a:gd name="connsiteY32" fmla="*/ 44450 h 311151"/>
                  <a:gd name="connsiteX33" fmla="*/ 168370 w 331788"/>
                  <a:gd name="connsiteY33" fmla="*/ 44450 h 311151"/>
                  <a:gd name="connsiteX34" fmla="*/ 168370 w 331788"/>
                  <a:gd name="connsiteY34" fmla="*/ 53515 h 311151"/>
                  <a:gd name="connsiteX35" fmla="*/ 154155 w 331788"/>
                  <a:gd name="connsiteY35" fmla="*/ 67761 h 311151"/>
                  <a:gd name="connsiteX36" fmla="*/ 134770 w 331788"/>
                  <a:gd name="connsiteY36" fmla="*/ 67761 h 311151"/>
                  <a:gd name="connsiteX37" fmla="*/ 120554 w 331788"/>
                  <a:gd name="connsiteY37" fmla="*/ 53515 h 311151"/>
                  <a:gd name="connsiteX38" fmla="*/ 120554 w 331788"/>
                  <a:gd name="connsiteY38" fmla="*/ 44450 h 311151"/>
                  <a:gd name="connsiteX39" fmla="*/ 92123 w 331788"/>
                  <a:gd name="connsiteY39" fmla="*/ 44450 h 311151"/>
                  <a:gd name="connsiteX40" fmla="*/ 92123 w 331788"/>
                  <a:gd name="connsiteY40" fmla="*/ 53515 h 311151"/>
                  <a:gd name="connsiteX41" fmla="*/ 77907 w 331788"/>
                  <a:gd name="connsiteY41" fmla="*/ 67761 h 311151"/>
                  <a:gd name="connsiteX42" fmla="*/ 58522 w 331788"/>
                  <a:gd name="connsiteY42" fmla="*/ 67761 h 311151"/>
                  <a:gd name="connsiteX43" fmla="*/ 44306 w 331788"/>
                  <a:gd name="connsiteY43" fmla="*/ 53515 h 311151"/>
                  <a:gd name="connsiteX44" fmla="*/ 44306 w 331788"/>
                  <a:gd name="connsiteY44" fmla="*/ 44450 h 311151"/>
                  <a:gd name="connsiteX45" fmla="*/ 22336 w 331788"/>
                  <a:gd name="connsiteY45" fmla="*/ 44450 h 311151"/>
                  <a:gd name="connsiteX46" fmla="*/ 58303 w 331788"/>
                  <a:gd name="connsiteY46" fmla="*/ 0 h 311151"/>
                  <a:gd name="connsiteX47" fmla="*/ 77737 w 331788"/>
                  <a:gd name="connsiteY47" fmla="*/ 0 h 311151"/>
                  <a:gd name="connsiteX48" fmla="*/ 91989 w 331788"/>
                  <a:gd name="connsiteY48" fmla="*/ 14248 h 311151"/>
                  <a:gd name="connsiteX49" fmla="*/ 91989 w 331788"/>
                  <a:gd name="connsiteY49" fmla="*/ 29791 h 311151"/>
                  <a:gd name="connsiteX50" fmla="*/ 120493 w 331788"/>
                  <a:gd name="connsiteY50" fmla="*/ 29791 h 311151"/>
                  <a:gd name="connsiteX51" fmla="*/ 120493 w 331788"/>
                  <a:gd name="connsiteY51" fmla="*/ 14248 h 311151"/>
                  <a:gd name="connsiteX52" fmla="*/ 134745 w 331788"/>
                  <a:gd name="connsiteY52" fmla="*/ 0 h 311151"/>
                  <a:gd name="connsiteX53" fmla="*/ 154179 w 331788"/>
                  <a:gd name="connsiteY53" fmla="*/ 0 h 311151"/>
                  <a:gd name="connsiteX54" fmla="*/ 168431 w 331788"/>
                  <a:gd name="connsiteY54" fmla="*/ 14248 h 311151"/>
                  <a:gd name="connsiteX55" fmla="*/ 168431 w 331788"/>
                  <a:gd name="connsiteY55" fmla="*/ 29791 h 311151"/>
                  <a:gd name="connsiteX56" fmla="*/ 198231 w 331788"/>
                  <a:gd name="connsiteY56" fmla="*/ 29791 h 311151"/>
                  <a:gd name="connsiteX57" fmla="*/ 198231 w 331788"/>
                  <a:gd name="connsiteY57" fmla="*/ 14248 h 311151"/>
                  <a:gd name="connsiteX58" fmla="*/ 212483 w 331788"/>
                  <a:gd name="connsiteY58" fmla="*/ 0 h 311151"/>
                  <a:gd name="connsiteX59" fmla="*/ 231917 w 331788"/>
                  <a:gd name="connsiteY59" fmla="*/ 0 h 311151"/>
                  <a:gd name="connsiteX60" fmla="*/ 246170 w 331788"/>
                  <a:gd name="connsiteY60" fmla="*/ 14248 h 311151"/>
                  <a:gd name="connsiteX61" fmla="*/ 246170 w 331788"/>
                  <a:gd name="connsiteY61" fmla="*/ 29791 h 311151"/>
                  <a:gd name="connsiteX62" fmla="*/ 268195 w 331788"/>
                  <a:gd name="connsiteY62" fmla="*/ 29791 h 311151"/>
                  <a:gd name="connsiteX63" fmla="*/ 288925 w 331788"/>
                  <a:gd name="connsiteY63" fmla="*/ 50516 h 311151"/>
                  <a:gd name="connsiteX64" fmla="*/ 288925 w 331788"/>
                  <a:gd name="connsiteY64" fmla="*/ 146366 h 311151"/>
                  <a:gd name="connsiteX65" fmla="*/ 286334 w 331788"/>
                  <a:gd name="connsiteY65" fmla="*/ 143775 h 311151"/>
                  <a:gd name="connsiteX66" fmla="*/ 250056 w 331788"/>
                  <a:gd name="connsiteY66" fmla="*/ 137299 h 311151"/>
                  <a:gd name="connsiteX67" fmla="*/ 215074 w 331788"/>
                  <a:gd name="connsiteY67" fmla="*/ 143775 h 311151"/>
                  <a:gd name="connsiteX68" fmla="*/ 185275 w 331788"/>
                  <a:gd name="connsiteY68" fmla="*/ 164500 h 311151"/>
                  <a:gd name="connsiteX69" fmla="*/ 165840 w 331788"/>
                  <a:gd name="connsiteY69" fmla="*/ 192996 h 311151"/>
                  <a:gd name="connsiteX70" fmla="*/ 158066 w 331788"/>
                  <a:gd name="connsiteY70" fmla="*/ 229264 h 311151"/>
                  <a:gd name="connsiteX71" fmla="*/ 163249 w 331788"/>
                  <a:gd name="connsiteY71" fmla="*/ 260350 h 311151"/>
                  <a:gd name="connsiteX72" fmla="*/ 22025 w 331788"/>
                  <a:gd name="connsiteY72" fmla="*/ 260350 h 311151"/>
                  <a:gd name="connsiteX73" fmla="*/ 0 w 331788"/>
                  <a:gd name="connsiteY73" fmla="*/ 238330 h 311151"/>
                  <a:gd name="connsiteX74" fmla="*/ 0 w 331788"/>
                  <a:gd name="connsiteY74" fmla="*/ 50516 h 311151"/>
                  <a:gd name="connsiteX75" fmla="*/ 22025 w 331788"/>
                  <a:gd name="connsiteY75" fmla="*/ 29791 h 311151"/>
                  <a:gd name="connsiteX76" fmla="*/ 44051 w 331788"/>
                  <a:gd name="connsiteY76" fmla="*/ 29791 h 311151"/>
                  <a:gd name="connsiteX77" fmla="*/ 44051 w 331788"/>
                  <a:gd name="connsiteY77" fmla="*/ 14248 h 311151"/>
                  <a:gd name="connsiteX78" fmla="*/ 58303 w 331788"/>
                  <a:gd name="connsiteY78" fmla="*/ 0 h 31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331788" h="311151">
                    <a:moveTo>
                      <a:pt x="249749" y="163513"/>
                    </a:moveTo>
                    <a:cubicBezTo>
                      <a:pt x="245874" y="163513"/>
                      <a:pt x="243291" y="167468"/>
                      <a:pt x="243291" y="171424"/>
                    </a:cubicBezTo>
                    <a:cubicBezTo>
                      <a:pt x="243291" y="171424"/>
                      <a:pt x="243291" y="171424"/>
                      <a:pt x="243291" y="218888"/>
                    </a:cubicBezTo>
                    <a:cubicBezTo>
                      <a:pt x="239417" y="221525"/>
                      <a:pt x="238125" y="225480"/>
                      <a:pt x="238125" y="229435"/>
                    </a:cubicBezTo>
                    <a:cubicBezTo>
                      <a:pt x="238125" y="236027"/>
                      <a:pt x="243291" y="241301"/>
                      <a:pt x="249749" y="241301"/>
                    </a:cubicBezTo>
                    <a:cubicBezTo>
                      <a:pt x="253624" y="241301"/>
                      <a:pt x="257498" y="239983"/>
                      <a:pt x="260081" y="236027"/>
                    </a:cubicBezTo>
                    <a:cubicBezTo>
                      <a:pt x="260081" y="236027"/>
                      <a:pt x="260081" y="236027"/>
                      <a:pt x="288495" y="236027"/>
                    </a:cubicBezTo>
                    <a:lnTo>
                      <a:pt x="307868" y="236027"/>
                    </a:lnTo>
                    <a:cubicBezTo>
                      <a:pt x="311742" y="236027"/>
                      <a:pt x="314325" y="233390"/>
                      <a:pt x="314325" y="229435"/>
                    </a:cubicBezTo>
                    <a:cubicBezTo>
                      <a:pt x="314325" y="225480"/>
                      <a:pt x="311742" y="221525"/>
                      <a:pt x="307868" y="221525"/>
                    </a:cubicBezTo>
                    <a:cubicBezTo>
                      <a:pt x="307868" y="221525"/>
                      <a:pt x="307868" y="221525"/>
                      <a:pt x="260081" y="221525"/>
                    </a:cubicBezTo>
                    <a:cubicBezTo>
                      <a:pt x="258790" y="221525"/>
                      <a:pt x="257498" y="220206"/>
                      <a:pt x="257498" y="218888"/>
                    </a:cubicBezTo>
                    <a:cubicBezTo>
                      <a:pt x="257498" y="218888"/>
                      <a:pt x="257498" y="218888"/>
                      <a:pt x="257498" y="171424"/>
                    </a:cubicBezTo>
                    <a:cubicBezTo>
                      <a:pt x="257498" y="167468"/>
                      <a:pt x="253624" y="163513"/>
                      <a:pt x="249749" y="163513"/>
                    </a:cubicBezTo>
                    <a:close/>
                    <a:moveTo>
                      <a:pt x="250178" y="147638"/>
                    </a:moveTo>
                    <a:cubicBezTo>
                      <a:pt x="264427" y="147638"/>
                      <a:pt x="277381" y="151531"/>
                      <a:pt x="289040" y="158020"/>
                    </a:cubicBezTo>
                    <a:cubicBezTo>
                      <a:pt x="314948" y="172295"/>
                      <a:pt x="331788" y="198249"/>
                      <a:pt x="331788" y="229395"/>
                    </a:cubicBezTo>
                    <a:cubicBezTo>
                      <a:pt x="331788" y="274815"/>
                      <a:pt x="295517" y="311151"/>
                      <a:pt x="250178" y="311151"/>
                    </a:cubicBezTo>
                    <a:cubicBezTo>
                      <a:pt x="216497" y="311151"/>
                      <a:pt x="186703" y="289090"/>
                      <a:pt x="175044" y="260540"/>
                    </a:cubicBezTo>
                    <a:cubicBezTo>
                      <a:pt x="171158" y="250158"/>
                      <a:pt x="169863" y="239776"/>
                      <a:pt x="169863" y="229395"/>
                    </a:cubicBezTo>
                    <a:cubicBezTo>
                      <a:pt x="169863" y="183974"/>
                      <a:pt x="206134" y="147638"/>
                      <a:pt x="250178" y="147638"/>
                    </a:cubicBezTo>
                    <a:close/>
                    <a:moveTo>
                      <a:pt x="22336" y="44450"/>
                    </a:moveTo>
                    <a:cubicBezTo>
                      <a:pt x="18459" y="44450"/>
                      <a:pt x="15875" y="47040"/>
                      <a:pt x="15875" y="49630"/>
                    </a:cubicBezTo>
                    <a:lnTo>
                      <a:pt x="15875" y="93663"/>
                    </a:lnTo>
                    <a:cubicBezTo>
                      <a:pt x="15875" y="93663"/>
                      <a:pt x="15875" y="93663"/>
                      <a:pt x="273050" y="93663"/>
                    </a:cubicBezTo>
                    <a:cubicBezTo>
                      <a:pt x="273050" y="93663"/>
                      <a:pt x="273050" y="93663"/>
                      <a:pt x="273050" y="49630"/>
                    </a:cubicBezTo>
                    <a:cubicBezTo>
                      <a:pt x="273050" y="47040"/>
                      <a:pt x="270466" y="44450"/>
                      <a:pt x="267881" y="44450"/>
                    </a:cubicBezTo>
                    <a:cubicBezTo>
                      <a:pt x="267881" y="44450"/>
                      <a:pt x="267881" y="44450"/>
                      <a:pt x="245911" y="44450"/>
                    </a:cubicBezTo>
                    <a:cubicBezTo>
                      <a:pt x="245911" y="44450"/>
                      <a:pt x="245911" y="44450"/>
                      <a:pt x="245911" y="53515"/>
                    </a:cubicBezTo>
                    <a:cubicBezTo>
                      <a:pt x="245911" y="61286"/>
                      <a:pt x="239449" y="67761"/>
                      <a:pt x="231695" y="67761"/>
                    </a:cubicBezTo>
                    <a:cubicBezTo>
                      <a:pt x="231695" y="67761"/>
                      <a:pt x="231695" y="67761"/>
                      <a:pt x="212310" y="67761"/>
                    </a:cubicBezTo>
                    <a:cubicBezTo>
                      <a:pt x="204556" y="67761"/>
                      <a:pt x="198094" y="61286"/>
                      <a:pt x="198094" y="53515"/>
                    </a:cubicBezTo>
                    <a:cubicBezTo>
                      <a:pt x="198094" y="53515"/>
                      <a:pt x="198094" y="53515"/>
                      <a:pt x="198094" y="44450"/>
                    </a:cubicBezTo>
                    <a:cubicBezTo>
                      <a:pt x="198094" y="44450"/>
                      <a:pt x="198094" y="44450"/>
                      <a:pt x="168370" y="44450"/>
                    </a:cubicBezTo>
                    <a:cubicBezTo>
                      <a:pt x="168370" y="44450"/>
                      <a:pt x="168370" y="44450"/>
                      <a:pt x="168370" y="53515"/>
                    </a:cubicBezTo>
                    <a:cubicBezTo>
                      <a:pt x="168370" y="61286"/>
                      <a:pt x="161909" y="67761"/>
                      <a:pt x="154155" y="67761"/>
                    </a:cubicBezTo>
                    <a:cubicBezTo>
                      <a:pt x="154155" y="67761"/>
                      <a:pt x="154155" y="67761"/>
                      <a:pt x="134770" y="67761"/>
                    </a:cubicBezTo>
                    <a:cubicBezTo>
                      <a:pt x="127016" y="67761"/>
                      <a:pt x="120554" y="61286"/>
                      <a:pt x="120554" y="53515"/>
                    </a:cubicBezTo>
                    <a:cubicBezTo>
                      <a:pt x="120554" y="53515"/>
                      <a:pt x="120554" y="53515"/>
                      <a:pt x="120554" y="44450"/>
                    </a:cubicBezTo>
                    <a:cubicBezTo>
                      <a:pt x="120554" y="44450"/>
                      <a:pt x="120554" y="44450"/>
                      <a:pt x="92123" y="44450"/>
                    </a:cubicBezTo>
                    <a:cubicBezTo>
                      <a:pt x="92123" y="44450"/>
                      <a:pt x="92123" y="44450"/>
                      <a:pt x="92123" y="53515"/>
                    </a:cubicBezTo>
                    <a:cubicBezTo>
                      <a:pt x="92123" y="61286"/>
                      <a:pt x="85661" y="67761"/>
                      <a:pt x="77907" y="67761"/>
                    </a:cubicBezTo>
                    <a:cubicBezTo>
                      <a:pt x="77907" y="67761"/>
                      <a:pt x="77907" y="67761"/>
                      <a:pt x="58522" y="67761"/>
                    </a:cubicBezTo>
                    <a:cubicBezTo>
                      <a:pt x="50768" y="67761"/>
                      <a:pt x="44306" y="61286"/>
                      <a:pt x="44306" y="53515"/>
                    </a:cubicBezTo>
                    <a:cubicBezTo>
                      <a:pt x="44306" y="53515"/>
                      <a:pt x="44306" y="53515"/>
                      <a:pt x="44306" y="44450"/>
                    </a:cubicBezTo>
                    <a:cubicBezTo>
                      <a:pt x="44306" y="44450"/>
                      <a:pt x="44306" y="44450"/>
                      <a:pt x="22336" y="44450"/>
                    </a:cubicBezTo>
                    <a:close/>
                    <a:moveTo>
                      <a:pt x="58303" y="0"/>
                    </a:moveTo>
                    <a:cubicBezTo>
                      <a:pt x="58303" y="0"/>
                      <a:pt x="58303" y="0"/>
                      <a:pt x="77737" y="0"/>
                    </a:cubicBezTo>
                    <a:cubicBezTo>
                      <a:pt x="85511" y="0"/>
                      <a:pt x="91989" y="6476"/>
                      <a:pt x="91989" y="14248"/>
                    </a:cubicBezTo>
                    <a:cubicBezTo>
                      <a:pt x="91989" y="14248"/>
                      <a:pt x="91989" y="14248"/>
                      <a:pt x="91989" y="29791"/>
                    </a:cubicBezTo>
                    <a:cubicBezTo>
                      <a:pt x="91989" y="29791"/>
                      <a:pt x="91989" y="29791"/>
                      <a:pt x="120493" y="29791"/>
                    </a:cubicBezTo>
                    <a:cubicBezTo>
                      <a:pt x="120493" y="29791"/>
                      <a:pt x="120493" y="29791"/>
                      <a:pt x="120493" y="14248"/>
                    </a:cubicBezTo>
                    <a:cubicBezTo>
                      <a:pt x="120493" y="6476"/>
                      <a:pt x="126971" y="0"/>
                      <a:pt x="134745" y="0"/>
                    </a:cubicBezTo>
                    <a:cubicBezTo>
                      <a:pt x="134745" y="0"/>
                      <a:pt x="134745" y="0"/>
                      <a:pt x="154179" y="0"/>
                    </a:cubicBezTo>
                    <a:cubicBezTo>
                      <a:pt x="161953" y="0"/>
                      <a:pt x="168431" y="6476"/>
                      <a:pt x="168431" y="14248"/>
                    </a:cubicBezTo>
                    <a:cubicBezTo>
                      <a:pt x="168431" y="14248"/>
                      <a:pt x="168431" y="14248"/>
                      <a:pt x="168431" y="29791"/>
                    </a:cubicBezTo>
                    <a:cubicBezTo>
                      <a:pt x="168431" y="29791"/>
                      <a:pt x="168431" y="29791"/>
                      <a:pt x="198231" y="29791"/>
                    </a:cubicBezTo>
                    <a:cubicBezTo>
                      <a:pt x="198231" y="29791"/>
                      <a:pt x="198231" y="29791"/>
                      <a:pt x="198231" y="14248"/>
                    </a:cubicBezTo>
                    <a:cubicBezTo>
                      <a:pt x="198231" y="6476"/>
                      <a:pt x="204709" y="0"/>
                      <a:pt x="212483" y="0"/>
                    </a:cubicBezTo>
                    <a:cubicBezTo>
                      <a:pt x="212483" y="0"/>
                      <a:pt x="212483" y="0"/>
                      <a:pt x="231917" y="0"/>
                    </a:cubicBezTo>
                    <a:cubicBezTo>
                      <a:pt x="239691" y="0"/>
                      <a:pt x="246170" y="6476"/>
                      <a:pt x="246170" y="14248"/>
                    </a:cubicBezTo>
                    <a:cubicBezTo>
                      <a:pt x="246170" y="14248"/>
                      <a:pt x="246170" y="14248"/>
                      <a:pt x="246170" y="29791"/>
                    </a:cubicBezTo>
                    <a:cubicBezTo>
                      <a:pt x="246170" y="29791"/>
                      <a:pt x="246170" y="29791"/>
                      <a:pt x="268195" y="29791"/>
                    </a:cubicBezTo>
                    <a:cubicBezTo>
                      <a:pt x="279856" y="29791"/>
                      <a:pt x="288925" y="38858"/>
                      <a:pt x="288925" y="50516"/>
                    </a:cubicBezTo>
                    <a:cubicBezTo>
                      <a:pt x="288925" y="50516"/>
                      <a:pt x="288925" y="50516"/>
                      <a:pt x="288925" y="146366"/>
                    </a:cubicBezTo>
                    <a:cubicBezTo>
                      <a:pt x="288925" y="145071"/>
                      <a:pt x="287630" y="145071"/>
                      <a:pt x="286334" y="143775"/>
                    </a:cubicBezTo>
                    <a:cubicBezTo>
                      <a:pt x="274673" y="139889"/>
                      <a:pt x="263013" y="137299"/>
                      <a:pt x="250056" y="137299"/>
                    </a:cubicBezTo>
                    <a:cubicBezTo>
                      <a:pt x="238396" y="137299"/>
                      <a:pt x="225439" y="139889"/>
                      <a:pt x="215074" y="143775"/>
                    </a:cubicBezTo>
                    <a:cubicBezTo>
                      <a:pt x="203413" y="148956"/>
                      <a:pt x="194344" y="155433"/>
                      <a:pt x="185275" y="164500"/>
                    </a:cubicBezTo>
                    <a:cubicBezTo>
                      <a:pt x="177501" y="172272"/>
                      <a:pt x="169727" y="182634"/>
                      <a:pt x="165840" y="192996"/>
                    </a:cubicBezTo>
                    <a:cubicBezTo>
                      <a:pt x="160658" y="204653"/>
                      <a:pt x="158066" y="216311"/>
                      <a:pt x="158066" y="229264"/>
                    </a:cubicBezTo>
                    <a:cubicBezTo>
                      <a:pt x="158066" y="239626"/>
                      <a:pt x="160658" y="249988"/>
                      <a:pt x="163249" y="260350"/>
                    </a:cubicBezTo>
                    <a:cubicBezTo>
                      <a:pt x="163249" y="260350"/>
                      <a:pt x="163249" y="260350"/>
                      <a:pt x="22025" y="260350"/>
                    </a:cubicBezTo>
                    <a:cubicBezTo>
                      <a:pt x="9069" y="260350"/>
                      <a:pt x="0" y="249988"/>
                      <a:pt x="0" y="238330"/>
                    </a:cubicBezTo>
                    <a:cubicBezTo>
                      <a:pt x="0" y="238330"/>
                      <a:pt x="0" y="238330"/>
                      <a:pt x="0" y="50516"/>
                    </a:cubicBezTo>
                    <a:cubicBezTo>
                      <a:pt x="0" y="38858"/>
                      <a:pt x="9069" y="29791"/>
                      <a:pt x="22025" y="29791"/>
                    </a:cubicBezTo>
                    <a:cubicBezTo>
                      <a:pt x="22025" y="29791"/>
                      <a:pt x="22025" y="29791"/>
                      <a:pt x="44051" y="29791"/>
                    </a:cubicBezTo>
                    <a:cubicBezTo>
                      <a:pt x="44051" y="29791"/>
                      <a:pt x="44051" y="29791"/>
                      <a:pt x="44051" y="14248"/>
                    </a:cubicBezTo>
                    <a:cubicBezTo>
                      <a:pt x="44051" y="6476"/>
                      <a:pt x="50529" y="0"/>
                      <a:pt x="5830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a:endParaRPr lang="zh-CN" altLang="en-US">
                  <a:solidFill>
                    <a:schemeClr val="tx1"/>
                  </a:solidFill>
                  <a:cs typeface="思源黑体 CN Light" panose="020B0300000000000000" charset="-122"/>
                </a:endParaRPr>
              </a:p>
            </p:txBody>
          </p:sp>
        </p:grpSp>
      </p:grpSp>
      <p:grpSp>
        <p:nvGrpSpPr>
          <p:cNvPr id="15" name="组合 14"/>
          <p:cNvGrpSpPr/>
          <p:nvPr/>
        </p:nvGrpSpPr>
        <p:grpSpPr>
          <a:xfrm>
            <a:off x="2456180" y="3184526"/>
            <a:ext cx="7274560" cy="485775"/>
            <a:chOff x="4121" y="4965"/>
            <a:chExt cx="11456" cy="765"/>
          </a:xfrm>
        </p:grpSpPr>
        <p:sp>
          <p:nvSpPr>
            <p:cNvPr id="33" name="图形"/>
            <p:cNvSpPr/>
            <p:nvPr>
              <p:custDataLst>
                <p:tags r:id="rId2"/>
              </p:custDataLst>
            </p:nvPr>
          </p:nvSpPr>
          <p:spPr>
            <a:xfrm>
              <a:off x="4121" y="4965"/>
              <a:ext cx="11456" cy="765"/>
            </a:xfrm>
            <a:prstGeom prst="roundRect">
              <a:avLst>
                <a:gd name="adj" fmla="val 50000"/>
              </a:avLst>
            </a:prstGeom>
            <a:gradFill>
              <a:gsLst>
                <a:gs pos="0">
                  <a:schemeClr val="accent2"/>
                </a:gs>
                <a:gs pos="100000">
                  <a:schemeClr val="accent1"/>
                </a:gs>
              </a:gsLst>
              <a:lin ang="2700000" scaled="0"/>
            </a:gradFill>
            <a:ln w="0" cap="flat" cmpd="sng" algn="ctr">
              <a:noFill/>
              <a:prstDash val="solid"/>
              <a:miter lim="800000"/>
            </a:ln>
            <a:effectLst>
              <a:outerShdw blurRad="355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srgbClr val="FFFFFF"/>
                </a:solidFill>
                <a:effectLst/>
                <a:uLnTx/>
                <a:uFillTx/>
                <a:latin typeface="思源宋体 CN Heavy" panose="02020900000000000000" charset="-122"/>
                <a:ea typeface="思源宋体 CN Heavy" panose="02020900000000000000" charset="-122"/>
                <a:cs typeface="思源黑体旧字形 Light" panose="020B0300000000000000" charset="-128"/>
                <a:sym typeface="思源黑体旧字形 Light" panose="020B0300000000000000" charset="-128"/>
              </a:endParaRPr>
            </a:p>
          </p:txBody>
        </p:sp>
        <p:sp>
          <p:nvSpPr>
            <p:cNvPr id="30" name="图形"/>
            <p:cNvSpPr txBox="1"/>
            <p:nvPr/>
          </p:nvSpPr>
          <p:spPr>
            <a:xfrm>
              <a:off x="4280" y="4965"/>
              <a:ext cx="11078" cy="727"/>
            </a:xfrm>
            <a:prstGeom prst="rect">
              <a:avLst/>
            </a:prstGeom>
            <a:noFill/>
          </p:spPr>
          <p:txBody>
            <a:bodyPr wrap="square" rtlCol="0" anchor="t">
              <a:spAutoFit/>
            </a:bodyPr>
            <a:lstStyle/>
            <a:p>
              <a:pPr algn="dist"/>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毕业答辩</a:t>
              </a:r>
              <a:r>
                <a:rPr lang="en-US" altLang="zh-CN"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a:t>
              </a:r>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论文答辩</a:t>
              </a:r>
              <a:r>
                <a:rPr lang="en-US" altLang="zh-CN"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a:t>
              </a:r>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说课演讲</a:t>
              </a:r>
              <a:r>
                <a:rPr lang="en-US" altLang="zh-CN"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a:t>
              </a:r>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教育宣传</a:t>
              </a:r>
              <a:r>
                <a:rPr lang="en-US" altLang="zh-CN"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a:t>
              </a:r>
              <a:r>
                <a:rPr lang="zh-CN" altLang="en-US" sz="24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开题报告</a:t>
              </a:r>
            </a:p>
          </p:txBody>
        </p:sp>
      </p:grpSp>
      <p:grpSp>
        <p:nvGrpSpPr>
          <p:cNvPr id="14" name="组合 13"/>
          <p:cNvGrpSpPr/>
          <p:nvPr/>
        </p:nvGrpSpPr>
        <p:grpSpPr>
          <a:xfrm>
            <a:off x="2206944" y="1092201"/>
            <a:ext cx="7773035" cy="461645"/>
            <a:chOff x="3701" y="1930"/>
            <a:chExt cx="12241" cy="727"/>
          </a:xfrm>
        </p:grpSpPr>
        <p:grpSp>
          <p:nvGrpSpPr>
            <p:cNvPr id="56" name="组合 55"/>
            <p:cNvGrpSpPr/>
            <p:nvPr/>
          </p:nvGrpSpPr>
          <p:grpSpPr>
            <a:xfrm>
              <a:off x="3701" y="2135"/>
              <a:ext cx="4560" cy="315"/>
              <a:chOff x="1504950" y="1416050"/>
              <a:chExt cx="2895600" cy="200025"/>
            </a:xfrm>
          </p:grpSpPr>
          <p:cxnSp>
            <p:nvCxnSpPr>
              <p:cNvPr id="7" name="直接连接符 6"/>
              <p:cNvCxnSpPr/>
              <p:nvPr/>
            </p:nvCxnSpPr>
            <p:spPr>
              <a:xfrm>
                <a:off x="1790700" y="1524000"/>
                <a:ext cx="2609850" cy="0"/>
              </a:xfrm>
              <a:prstGeom prst="line">
                <a:avLst/>
              </a:prstGeom>
              <a:ln w="50800" cap="rnd">
                <a:gradFill>
                  <a:gsLst>
                    <a:gs pos="0">
                      <a:schemeClr val="accent1"/>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1695450" y="1416050"/>
                <a:ext cx="571500" cy="0"/>
              </a:xfrm>
              <a:prstGeom prst="line">
                <a:avLst/>
              </a:prstGeom>
              <a:ln w="19050" cap="rnd">
                <a:gradFill>
                  <a:gsLst>
                    <a:gs pos="0">
                      <a:schemeClr val="accent2"/>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1504950" y="1616075"/>
                <a:ext cx="571500" cy="0"/>
              </a:xfrm>
              <a:prstGeom prst="line">
                <a:avLst/>
              </a:prstGeom>
              <a:ln w="28575" cap="rnd">
                <a:gradFill>
                  <a:gsLst>
                    <a:gs pos="0">
                      <a:schemeClr val="accent2"/>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flipH="1">
              <a:off x="11382" y="2135"/>
              <a:ext cx="4560" cy="315"/>
              <a:chOff x="1504950" y="1416050"/>
              <a:chExt cx="2895600" cy="200025"/>
            </a:xfrm>
          </p:grpSpPr>
          <p:cxnSp>
            <p:nvCxnSpPr>
              <p:cNvPr id="9" name="直接连接符 8"/>
              <p:cNvCxnSpPr/>
              <p:nvPr/>
            </p:nvCxnSpPr>
            <p:spPr>
              <a:xfrm>
                <a:off x="1790700" y="1524000"/>
                <a:ext cx="2609850" cy="0"/>
              </a:xfrm>
              <a:prstGeom prst="line">
                <a:avLst/>
              </a:prstGeom>
              <a:ln w="50800" cap="rnd">
                <a:gradFill>
                  <a:gsLst>
                    <a:gs pos="0">
                      <a:schemeClr val="accent1"/>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95450" y="1416050"/>
                <a:ext cx="571500" cy="0"/>
              </a:xfrm>
              <a:prstGeom prst="line">
                <a:avLst/>
              </a:prstGeom>
              <a:ln w="19050" cap="rnd">
                <a:gradFill>
                  <a:gsLst>
                    <a:gs pos="0">
                      <a:schemeClr val="accent2"/>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504950" y="1616075"/>
                <a:ext cx="571500" cy="0"/>
              </a:xfrm>
              <a:prstGeom prst="line">
                <a:avLst/>
              </a:prstGeom>
              <a:ln w="28575" cap="rnd">
                <a:gradFill>
                  <a:gsLst>
                    <a:gs pos="0">
                      <a:schemeClr val="accent2"/>
                    </a:gs>
                    <a:gs pos="100000">
                      <a:srgbClr val="FFFFFF">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sp>
          <p:nvSpPr>
            <p:cNvPr id="13" name="文本框 12"/>
            <p:cNvSpPr txBox="1"/>
            <p:nvPr/>
          </p:nvSpPr>
          <p:spPr>
            <a:xfrm>
              <a:off x="6508" y="1930"/>
              <a:ext cx="6627" cy="727"/>
            </a:xfrm>
            <a:prstGeom prst="rect">
              <a:avLst/>
            </a:prstGeom>
            <a:noFill/>
          </p:spPr>
          <p:txBody>
            <a:bodyPr wrap="square" rtlCol="0" anchor="t">
              <a:spAutoFit/>
            </a:bodyPr>
            <a:lstStyle/>
            <a:p>
              <a:pPr algn="ctr"/>
              <a:r>
                <a:rPr lang="zh-CN" altLang="en-US" sz="24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rPr>
                <a:t>GRADUATION DEFENSE</a:t>
              </a:r>
            </a:p>
          </p:txBody>
        </p:sp>
      </p:grpSp>
      <p:sp>
        <p:nvSpPr>
          <p:cNvPr id="57" name="任意多边形: 形状 33"/>
          <p:cNvSpPr/>
          <p:nvPr/>
        </p:nvSpPr>
        <p:spPr>
          <a:xfrm>
            <a:off x="1" y="2"/>
            <a:ext cx="906780" cy="302079"/>
          </a:xfrm>
          <a:custGeom>
            <a:avLst/>
            <a:gdLst>
              <a:gd name="connsiteX0" fmla="*/ 0 w 906780"/>
              <a:gd name="connsiteY0" fmla="*/ 0 h 302079"/>
              <a:gd name="connsiteX1" fmla="*/ 906780 w 906780"/>
              <a:gd name="connsiteY1" fmla="*/ 0 h 302079"/>
              <a:gd name="connsiteX2" fmla="*/ 906780 w 906780"/>
              <a:gd name="connsiteY2" fmla="*/ 90881 h 302079"/>
              <a:gd name="connsiteX3" fmla="*/ 695582 w 906780"/>
              <a:gd name="connsiteY3" fmla="*/ 302079 h 302079"/>
              <a:gd name="connsiteX4" fmla="*/ 0 w 906780"/>
              <a:gd name="connsiteY4" fmla="*/ 302079 h 302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780" h="302079">
                <a:moveTo>
                  <a:pt x="0" y="0"/>
                </a:moveTo>
                <a:lnTo>
                  <a:pt x="906780" y="0"/>
                </a:lnTo>
                <a:lnTo>
                  <a:pt x="906780" y="90881"/>
                </a:lnTo>
                <a:cubicBezTo>
                  <a:pt x="906780" y="207522"/>
                  <a:pt x="812223" y="302079"/>
                  <a:pt x="695582" y="302079"/>
                </a:cubicBezTo>
                <a:lnTo>
                  <a:pt x="0" y="302079"/>
                </a:lnTo>
                <a:close/>
              </a:path>
            </a:pathLst>
          </a:custGeom>
          <a:gradFill>
            <a:gsLst>
              <a:gs pos="8000">
                <a:schemeClr val="accent1"/>
              </a:gs>
              <a:gs pos="100000">
                <a:schemeClr val="accent2"/>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旧字形 Light" panose="020B0300000000000000" charset="-128"/>
            </a:endParaRPr>
          </a:p>
        </p:txBody>
      </p:sp>
    </p:spTree>
    <p:custDataLst>
      <p:tags r:id="rId1"/>
    </p:custDataLst>
  </p:cSld>
  <p:clrMapOvr>
    <a:masterClrMapping/>
  </p:clrMapOvr>
  <p:transition advTm="2000">
    <p:wedge/>
  </p:transition>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wipe(left)">
                                      <p:cBhvr>
                                        <p:cTn id="7" dur="500"/>
                                        <p:tgtEl>
                                          <p:spTgt spid="68"/>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barn(inVertical)">
                                      <p:cBhvr>
                                        <p:cTn id="11" dur="500"/>
                                        <p:tgtEl>
                                          <p:spTgt spid="14"/>
                                        </p:tgtEl>
                                      </p:cBhvr>
                                    </p:animEffect>
                                  </p:childTnLst>
                                </p:cTn>
                              </p:par>
                            </p:childTnLst>
                          </p:cTn>
                        </p:par>
                        <p:par>
                          <p:cTn id="12" fill="hold">
                            <p:stCondLst>
                              <p:cond delay="1000"/>
                            </p:stCondLst>
                            <p:childTnLst>
                              <p:par>
                                <p:cTn id="13" presetID="20" presetClass="entr" presetSubtype="0" fill="hold" grpId="0" nodeType="afterEffect">
                                  <p:stCondLst>
                                    <p:cond delay="0"/>
                                  </p:stCondLst>
                                  <p:childTnLst>
                                    <p:set>
                                      <p:cBhvr>
                                        <p:cTn id="14" dur="500" fill="hold">
                                          <p:stCondLst>
                                            <p:cond delay="0"/>
                                          </p:stCondLst>
                                        </p:cTn>
                                        <p:tgtEl>
                                          <p:spTgt spid="11"/>
                                        </p:tgtEl>
                                        <p:attrNameLst>
                                          <p:attrName>style.visibility</p:attrName>
                                        </p:attrNameLst>
                                      </p:cBhvr>
                                      <p:to>
                                        <p:strVal val="visible"/>
                                      </p:to>
                                    </p:set>
                                    <p:animEffect transition="in" filter="wedge">
                                      <p:cBhvr>
                                        <p:cTn id="15" dur="500"/>
                                        <p:tgtEl>
                                          <p:spTgt spid="11"/>
                                        </p:tgtEl>
                                      </p:cBhvr>
                                    </p:animEffect>
                                  </p:childTnLst>
                                </p:cTn>
                              </p:par>
                            </p:childTnLst>
                          </p:cTn>
                        </p:par>
                        <p:par>
                          <p:cTn id="16" fill="hold">
                            <p:stCondLst>
                              <p:cond delay="1500"/>
                            </p:stCondLst>
                            <p:childTnLst>
                              <p:par>
                                <p:cTn id="17" presetID="16" presetClass="entr" presetSubtype="21"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barn(inVertical)">
                                      <p:cBhvr>
                                        <p:cTn id="19" dur="500"/>
                                        <p:tgtEl>
                                          <p:spTgt spid="15"/>
                                        </p:tgtEl>
                                      </p:cBhvr>
                                    </p:animEffect>
                                  </p:childTnLst>
                                </p:cTn>
                              </p:par>
                            </p:childTnLst>
                          </p:cTn>
                        </p:par>
                        <p:par>
                          <p:cTn id="20" fill="hold">
                            <p:stCondLst>
                              <p:cond delay="2000"/>
                            </p:stCondLst>
                            <p:childTnLst>
                              <p:par>
                                <p:cTn id="21" presetID="5" presetClass="entr" presetSubtype="10" fill="hold" nodeType="after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checkerboard(across)">
                                      <p:cBhvr>
                                        <p:cTn id="2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68" grpId="0"/>
      <p:bldP spid="68"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95984" y="3933060"/>
            <a:ext cx="7263527" cy="904863"/>
          </a:xfrm>
          <a:prstGeom prst="rect">
            <a:avLst/>
          </a:prstGeom>
        </p:spPr>
        <p:txBody>
          <a:bodyPr wrap="none">
            <a:spAutoFit/>
          </a:bodyPr>
          <a:lstStyle/>
          <a:p>
            <a:pPr marL="342900" indent="-342900" algn="ctr" fontAlgn="base">
              <a:lnSpc>
                <a:spcPct val="110000"/>
              </a:lnSpc>
              <a:spcBef>
                <a:spcPct val="0"/>
              </a:spcBef>
              <a:spcAft>
                <a:spcPct val="0"/>
              </a:spcAft>
            </a:pPr>
            <a:r>
              <a:rPr lang="zh-CN" altLang="en-US" sz="2400" kern="0" dirty="0">
                <a:solidFill>
                  <a:srgbClr val="FFC000"/>
                </a:solidFill>
                <a:latin typeface="汉仪中圆简" panose="02010609000101010101" pitchFamily="49" charset="-122"/>
                <a:ea typeface="汉仪中圆简" panose="02010609000101010101" pitchFamily="49" charset="-122"/>
              </a:rPr>
              <a:t>素材授权</a:t>
            </a:r>
            <a:r>
              <a:rPr lang="en-US" altLang="zh-CN" sz="2400" kern="0" dirty="0">
                <a:solidFill>
                  <a:srgbClr val="FFC000"/>
                </a:solidFill>
                <a:latin typeface="汉仪中圆简" panose="02010609000101010101" pitchFamily="49" charset="-122"/>
                <a:ea typeface="汉仪中圆简" panose="02010609000101010101" pitchFamily="49" charset="-122"/>
              </a:rPr>
              <a:t>/</a:t>
            </a:r>
            <a:r>
              <a:rPr lang="zh-CN" altLang="en-US" sz="2400" kern="0" dirty="0">
                <a:solidFill>
                  <a:srgbClr val="FFC000"/>
                </a:solidFill>
                <a:latin typeface="汉仪中圆简" panose="02010609000101010101" pitchFamily="49" charset="-122"/>
                <a:ea typeface="汉仪中圆简" panose="02010609000101010101" pitchFamily="49" charset="-122"/>
              </a:rPr>
              <a:t>素材来源</a:t>
            </a:r>
            <a:r>
              <a:rPr lang="en-US" altLang="zh-CN" sz="2400" kern="0" dirty="0">
                <a:solidFill>
                  <a:srgbClr val="FFC000"/>
                </a:solidFill>
                <a:latin typeface="汉仪中圆简" panose="02010609000101010101" pitchFamily="49" charset="-122"/>
                <a:ea typeface="汉仪中圆简" panose="02010609000101010101" pitchFamily="49" charset="-122"/>
              </a:rPr>
              <a:t>@</a:t>
            </a:r>
            <a:r>
              <a:rPr lang="zh-CN" altLang="en-US" sz="2400" kern="0" dirty="0">
                <a:solidFill>
                  <a:srgbClr val="FFC000"/>
                </a:solidFill>
                <a:latin typeface="汉仪中圆简" panose="02010609000101010101" pitchFamily="49" charset="-122"/>
                <a:ea typeface="汉仪中圆简" panose="02010609000101010101" pitchFamily="49" charset="-122"/>
              </a:rPr>
              <a:t>包图网</a:t>
            </a:r>
            <a:endParaRPr lang="en-US" altLang="zh-CN" sz="2400" kern="0" dirty="0">
              <a:solidFill>
                <a:srgbClr val="FFC000"/>
              </a:solidFill>
              <a:latin typeface="汉仪中圆简" panose="02010609000101010101" pitchFamily="49" charset="-122"/>
              <a:ea typeface="汉仪中圆简" panose="02010609000101010101" pitchFamily="49" charset="-122"/>
            </a:endParaRPr>
          </a:p>
          <a:p>
            <a:pPr marL="342900" indent="-342900" algn="ctr" fontAlgn="base">
              <a:lnSpc>
                <a:spcPct val="110000"/>
              </a:lnSpc>
              <a:spcBef>
                <a:spcPct val="0"/>
              </a:spcBef>
              <a:spcAft>
                <a:spcPct val="0"/>
              </a:spcAft>
            </a:pPr>
            <a:r>
              <a:rPr lang="zh-CN" altLang="en-US" sz="2400" kern="0" dirty="0">
                <a:solidFill>
                  <a:srgbClr val="FFC000"/>
                </a:solidFill>
                <a:latin typeface="汉仪中圆简" panose="02010609000101010101" pitchFamily="49" charset="-122"/>
                <a:ea typeface="汉仪中圆简" panose="02010609000101010101" pitchFamily="49" charset="-122"/>
              </a:rPr>
              <a:t>本素材仅供学习研究使用。禁止商用、传播、转载。</a:t>
            </a:r>
            <a:endParaRPr lang="en-US" altLang="zh-CN" sz="2400" kern="0" dirty="0">
              <a:solidFill>
                <a:srgbClr val="FFC000"/>
              </a:solidFill>
              <a:latin typeface="汉仪中圆简" panose="02010609000101010101" pitchFamily="49" charset="-122"/>
              <a:ea typeface="汉仪中圆简" panose="02010609000101010101" pitchFamily="49" charset="-122"/>
            </a:endParaRPr>
          </a:p>
        </p:txBody>
      </p:sp>
      <p:pic>
        <p:nvPicPr>
          <p:cNvPr id="1026" name="Picture 2" descr="https://js.ibaotu.com/revision/img/logo2.png"/>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21710" y="1844826"/>
            <a:ext cx="3012081" cy="871141"/>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7" name="矩形 6"/>
          <p:cNvSpPr/>
          <p:nvPr/>
        </p:nvSpPr>
        <p:spPr>
          <a:xfrm>
            <a:off x="4626994" y="2802294"/>
            <a:ext cx="3201517" cy="430887"/>
          </a:xfrm>
          <a:prstGeom prst="rect">
            <a:avLst/>
          </a:prstGeom>
        </p:spPr>
        <p:txBody>
          <a:bodyPr wrap="none">
            <a:spAutoFit/>
          </a:bodyPr>
          <a:lstStyle/>
          <a:p>
            <a:pPr marL="342900" indent="-342900" algn="ctr" fontAlgn="base">
              <a:lnSpc>
                <a:spcPct val="110000"/>
              </a:lnSpc>
              <a:spcBef>
                <a:spcPct val="0"/>
              </a:spcBef>
              <a:spcAft>
                <a:spcPct val="0"/>
              </a:spcAft>
            </a:pPr>
            <a:r>
              <a:rPr lang="en-US" altLang="zh-CN" sz="2000" kern="0" dirty="0">
                <a:solidFill>
                  <a:srgbClr val="FFC000"/>
                </a:solidFill>
                <a:latin typeface="微软雅黑" panose="020B0503020204020204" pitchFamily="34" charset="-122"/>
                <a:ea typeface="微软雅黑" panose="020B0503020204020204" pitchFamily="34" charset="-122"/>
                <a:hlinkClick r:id="rId3"/>
              </a:rPr>
              <a:t>https://ibaotu.com/ppt/</a:t>
            </a:r>
            <a:r>
              <a:rPr lang="en-US" altLang="zh-CN" sz="2000" kern="0" dirty="0">
                <a:solidFill>
                  <a:srgbClr val="FFC000"/>
                </a:solidFill>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1545438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063552" y="4437112"/>
            <a:ext cx="9025003" cy="2160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模板：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2"/>
              </a:rPr>
              <a:t>www.1ppt.com/moban/</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行业</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3"/>
              </a:rPr>
              <a:t>www.1ppt.com/hangye/</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400" dirty="0">
                <a:solidFill>
                  <a:srgbClr val="EEECE1">
                    <a:lumMod val="25000"/>
                  </a:srgbClr>
                </a:solidFill>
                <a:latin typeface="微软雅黑" panose="020B0503020204020204" pitchFamily="34" charset="-122"/>
                <a:ea typeface="微软雅黑" panose="020B0503020204020204" pitchFamily="34" charset="-122"/>
              </a:rPr>
              <a:t>节日</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4"/>
              </a:rPr>
              <a:t>www.1ppt.com/jieri/</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素材：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5"/>
              </a:rPr>
              <a:t>www.1ppt.com/sucai/</a:t>
            </a:r>
            <a:endParaRPr lang="en-US" altLang="zh-CN" sz="1400" dirty="0">
              <a:solidFill>
                <a:srgbClr val="EEECE1">
                  <a:lumMod val="25000"/>
                </a:srgbClr>
              </a:solidFill>
              <a:latin typeface="微软雅黑" panose="020B0503020204020204" pitchFamily="34" charset="-122"/>
              <a:ea typeface="微软雅黑" panose="020B0503020204020204" pitchFamily="34" charset="-122"/>
            </a:endParaRPr>
          </a:p>
          <a:p>
            <a:r>
              <a:rPr lang="en-US" altLang="zh-CN" sz="14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背景图片：</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6"/>
              </a:rPr>
              <a:t>www.1ppt.com/beijing/</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图表：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7"/>
              </a:rPr>
              <a:t>www.1ppt.com/tubiao/</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400" dirty="0">
                <a:solidFill>
                  <a:srgbClr val="EEECE1">
                    <a:lumMod val="25000"/>
                  </a:srgbClr>
                </a:solidFill>
                <a:latin typeface="微软雅黑" panose="020B0503020204020204" pitchFamily="34" charset="-122"/>
                <a:ea typeface="微软雅黑" panose="020B0503020204020204" pitchFamily="34" charset="-122"/>
              </a:rPr>
              <a:t>优秀</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下载：</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8"/>
              </a:rPr>
              <a:t>www.1ppt.com/xiazai/</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教程：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9"/>
              </a:rPr>
              <a:t>www.1ppt.com/powerpoint/</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r>
              <a:rPr lang="en-US" altLang="zh-CN" sz="1400" dirty="0">
                <a:solidFill>
                  <a:srgbClr val="EEECE1">
                    <a:lumMod val="25000"/>
                  </a:srgbClr>
                </a:solidFill>
                <a:latin typeface="微软雅黑" panose="020B0503020204020204" pitchFamily="34" charset="-122"/>
                <a:ea typeface="微软雅黑" panose="020B0503020204020204" pitchFamily="34" charset="-122"/>
              </a:rPr>
              <a:t>Word</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模板：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0"/>
              </a:rPr>
              <a:t>www.1ppt.com/word/</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Excel</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模板：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1"/>
              </a:rPr>
              <a:t>www.1ppt.com/excel/</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400" dirty="0">
                <a:solidFill>
                  <a:srgbClr val="EEECE1">
                    <a:lumMod val="25000"/>
                  </a:srgbClr>
                </a:solidFill>
                <a:latin typeface="微软雅黑" panose="020B0503020204020204" pitchFamily="34" charset="-122"/>
                <a:ea typeface="微软雅黑" panose="020B0503020204020204" pitchFamily="34" charset="-122"/>
              </a:rPr>
              <a:t>个人简历：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2"/>
              </a:rPr>
              <a:t>www.1ppt.com/jianli/</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课件：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3"/>
              </a:rPr>
              <a:t>www.1ppt.com/kejian/</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400" dirty="0">
                <a:solidFill>
                  <a:srgbClr val="EEECE1">
                    <a:lumMod val="25000"/>
                  </a:srgbClr>
                </a:solidFill>
                <a:latin typeface="微软雅黑" panose="020B0503020204020204" pitchFamily="34" charset="-122"/>
                <a:ea typeface="微软雅黑" panose="020B0503020204020204" pitchFamily="34" charset="-122"/>
              </a:rPr>
              <a:t>手抄报：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4"/>
              </a:rPr>
              <a:t>www.1ppt.com/shouchaobao/</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试题下载：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5"/>
              </a:rPr>
              <a:t>www.1ppt.com/shiti/</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400" dirty="0">
                <a:solidFill>
                  <a:srgbClr val="EEECE1">
                    <a:lumMod val="25000"/>
                  </a:srgbClr>
                </a:solidFill>
                <a:latin typeface="微软雅黑" panose="020B0503020204020204" pitchFamily="34" charset="-122"/>
                <a:ea typeface="微软雅黑" panose="020B0503020204020204" pitchFamily="34" charset="-122"/>
              </a:rPr>
              <a:t>教案下载：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6"/>
              </a:rPr>
              <a:t>www.1ppt.com/jiaoan/</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字体下载：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7"/>
              </a:rPr>
              <a:t>www.1ppt.com/ziti/</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endParaRPr lang="zh-CN" altLang="en-US" sz="1400" dirty="0">
              <a:solidFill>
                <a:srgbClr val="EEECE1">
                  <a:lumMod val="25000"/>
                </a:srgbClr>
              </a:solidFill>
              <a:latin typeface="微软雅黑" panose="020B0503020204020204" pitchFamily="34" charset="-122"/>
              <a:ea typeface="微软雅黑" panose="020B0503020204020204" pitchFamily="34" charset="-122"/>
            </a:endParaRPr>
          </a:p>
        </p:txBody>
      </p:sp>
      <p:sp>
        <p:nvSpPr>
          <p:cNvPr id="3" name="Rectangle 17"/>
          <p:cNvSpPr>
            <a:spLocks noChangeArrowheads="1"/>
          </p:cNvSpPr>
          <p:nvPr/>
        </p:nvSpPr>
        <p:spPr bwMode="gray">
          <a:xfrm>
            <a:off x="0" y="2998275"/>
            <a:ext cx="12192000" cy="1366829"/>
          </a:xfrm>
          <a:prstGeom prst="rect">
            <a:avLst/>
          </a:prstGeom>
          <a:solidFill>
            <a:schemeClr val="tx2">
              <a:lumMod val="75000"/>
            </a:schemeClr>
          </a:solidFill>
          <a:ln w="9525">
            <a:noFill/>
            <a:miter lim="800000"/>
            <a:headEnd/>
            <a:tailEnd/>
          </a:ln>
        </p:spPr>
        <p:txBody>
          <a:bodyPr wrap="none" anchor="ctr"/>
          <a:lstStyle/>
          <a:p>
            <a:pPr>
              <a:defRPr/>
            </a:pPr>
            <a:endParaRPr lang="zh-CN" altLang="en-US" kern="0" dirty="0">
              <a:solidFill>
                <a:srgbClr val="005397"/>
              </a:solidFill>
              <a:latin typeface="Arial"/>
              <a:ea typeface="微软雅黑"/>
            </a:endParaRPr>
          </a:p>
        </p:txBody>
      </p:sp>
      <p:sp>
        <p:nvSpPr>
          <p:cNvPr id="15" name="Rectangle 3"/>
          <p:cNvSpPr>
            <a:spLocks noChangeArrowheads="1"/>
          </p:cNvSpPr>
          <p:nvPr/>
        </p:nvSpPr>
        <p:spPr bwMode="auto">
          <a:xfrm>
            <a:off x="528407" y="3097346"/>
            <a:ext cx="5471583"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a:solidFill>
                  <a:prstClr val="white"/>
                </a:solidFill>
                <a:latin typeface="微软雅黑" pitchFamily="34" charset="-122"/>
                <a:ea typeface="微软雅黑" pitchFamily="34" charset="-122"/>
              </a:rPr>
              <a:t>可以在下列情况使用</a:t>
            </a:r>
            <a:endParaRPr lang="zh-CN" altLang="en-US" sz="1200" kern="0" dirty="0">
              <a:solidFill>
                <a:prstClr val="white"/>
              </a:solidFill>
              <a:latin typeface="微软雅黑" pitchFamily="34" charset="-122"/>
              <a:ea typeface="微软雅黑" pitchFamily="34" charset="-122"/>
            </a:endParaRP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个人学习、研究。</a:t>
            </a: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拷贝模板中的内容用于其它幻灯片母版中使用。</a:t>
            </a:r>
          </a:p>
        </p:txBody>
      </p:sp>
      <p:sp>
        <p:nvSpPr>
          <p:cNvPr id="16" name="Rectangle 4"/>
          <p:cNvSpPr>
            <a:spLocks noChangeArrowheads="1"/>
          </p:cNvSpPr>
          <p:nvPr/>
        </p:nvSpPr>
        <p:spPr bwMode="auto">
          <a:xfrm>
            <a:off x="6096000" y="3097346"/>
            <a:ext cx="5471584"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a:solidFill>
                  <a:prstClr val="white"/>
                </a:solidFill>
                <a:latin typeface="微软雅黑" pitchFamily="34" charset="-122"/>
                <a:ea typeface="微软雅黑" pitchFamily="34" charset="-122"/>
              </a:rPr>
              <a:t>不可以在以下情况使用</a:t>
            </a:r>
            <a:endParaRPr lang="zh-CN" altLang="en-US" sz="1050" b="1" kern="0" dirty="0">
              <a:solidFill>
                <a:prstClr val="white"/>
              </a:solidFill>
              <a:latin typeface="微软雅黑" pitchFamily="34" charset="-122"/>
              <a:ea typeface="微软雅黑" pitchFamily="34" charset="-122"/>
            </a:endParaRP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任何形式的在线付费下载。</a:t>
            </a: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网络转</a:t>
            </a:r>
            <a:r>
              <a:rPr lang="zh-CN" altLang="en-US" sz="1200" kern="0">
                <a:solidFill>
                  <a:prstClr val="white"/>
                </a:solidFill>
                <a:latin typeface="微软雅黑" pitchFamily="34" charset="-122"/>
                <a:ea typeface="微软雅黑" pitchFamily="34" charset="-122"/>
              </a:rPr>
              <a:t>载、线上线下传</a:t>
            </a:r>
            <a:r>
              <a:rPr lang="zh-CN" altLang="en-US" sz="1200" kern="0" dirty="0">
                <a:solidFill>
                  <a:prstClr val="white"/>
                </a:solidFill>
                <a:latin typeface="微软雅黑" pitchFamily="34" charset="-122"/>
                <a:ea typeface="微软雅黑" pitchFamily="34" charset="-122"/>
              </a:rPr>
              <a:t>播。</a:t>
            </a:r>
            <a:endParaRPr lang="zh-CN" altLang="en-GB" sz="1200" kern="0" dirty="0">
              <a:solidFill>
                <a:prstClr val="white"/>
              </a:solidFill>
              <a:latin typeface="微软雅黑" pitchFamily="34" charset="-122"/>
              <a:ea typeface="微软雅黑" pitchFamily="34" charset="-122"/>
            </a:endParaRPr>
          </a:p>
        </p:txBody>
      </p:sp>
      <p:pic>
        <p:nvPicPr>
          <p:cNvPr id="1027" name="Picture 3"/>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063552" y="356245"/>
            <a:ext cx="7893049" cy="2352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mc:Choice xmlns:p14="http://schemas.microsoft.com/office/powerpoint/2010/main" xmlns:aink="http://schemas.microsoft.com/office/drawing/2016/ink" xmlns="" Requires="p14 aink">
          <p:contentPart p14:bwMode="auto" r:id="rId19">
            <p14:nvContentPartPr>
              <p14:cNvPr id="7" name="墨迹 6">
                <a:extLst>
                  <a:ext uri="{FF2B5EF4-FFF2-40B4-BE49-F238E27FC236}">
                    <a16:creationId xmlns:a16="http://schemas.microsoft.com/office/drawing/2014/main" id="{6EBBEC50-721B-9297-DE8C-65115C350AC0}"/>
                  </a:ext>
                </a:extLst>
              </p14:cNvPr>
              <p14:cNvContentPartPr/>
              <p14:nvPr/>
            </p14:nvContentPartPr>
            <p14:xfrm>
              <a:off x="-1269037" y="737060"/>
              <a:ext cx="360" cy="360"/>
            </p14:xfrm>
          </p:contentPart>
        </mc:Choice>
        <mc:Fallback>
          <p:pic>
            <p:nvPicPr>
              <p:cNvPr id="7" name="墨迹 6">
                <a:extLst>
                  <a:ext uri="{FF2B5EF4-FFF2-40B4-BE49-F238E27FC236}">
                    <a16:creationId xmlns:a16="http://schemas.microsoft.com/office/drawing/2014/main" xmlns="" xmlns:aink="http://schemas.microsoft.com/office/drawing/2016/ink" xmlns:p14="http://schemas.microsoft.com/office/powerpoint/2010/main" id="{6EBBEC50-721B-9297-DE8C-65115C350AC0}"/>
                  </a:ext>
                </a:extLst>
              </p:cNvPr>
              <p:cNvPicPr/>
              <p:nvPr/>
            </p:nvPicPr>
            <p:blipFill>
              <a:blip r:embed="rId20"/>
              <a:stretch>
                <a:fillRect/>
              </a:stretch>
            </p:blipFill>
            <p:spPr>
              <a:xfrm>
                <a:off x="-1715569" y="629060"/>
                <a:ext cx="48000" cy="216000"/>
              </a:xfrm>
              <a:prstGeom prst="rect">
                <a:avLst/>
              </a:prstGeom>
            </p:spPr>
          </p:pic>
        </mc:Fallback>
      </mc:AlternateContent>
    </p:spTree>
    <p:extLst>
      <p:ext uri="{BB962C8B-B14F-4D97-AF65-F5344CB8AC3E}">
        <p14:creationId xmlns:p14="http://schemas.microsoft.com/office/powerpoint/2010/main" val="2395680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图形"/>
          <p:cNvSpPr/>
          <p:nvPr/>
        </p:nvSpPr>
        <p:spPr>
          <a:xfrm>
            <a:off x="8892" y="349885"/>
            <a:ext cx="12183745" cy="6120765"/>
          </a:xfrm>
          <a:prstGeom prst="rect">
            <a:avLst/>
          </a:prstGeom>
          <a:gradFill>
            <a:gsLst>
              <a:gs pos="0">
                <a:schemeClr val="bg1"/>
              </a:gs>
              <a:gs pos="100000">
                <a:schemeClr val="accent2">
                  <a:lumMod val="20000"/>
                  <a:lumOff val="80000"/>
                </a:schemeClr>
              </a:gs>
            </a:gsLst>
            <a:lin ang="135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grpSp>
        <p:nvGrpSpPr>
          <p:cNvPr id="30" name="图形"/>
          <p:cNvGrpSpPr/>
          <p:nvPr/>
        </p:nvGrpSpPr>
        <p:grpSpPr>
          <a:xfrm>
            <a:off x="-6985" y="635"/>
            <a:ext cx="6023611" cy="5829300"/>
            <a:chOff x="-11" y="1"/>
            <a:chExt cx="9486" cy="9180"/>
          </a:xfrm>
        </p:grpSpPr>
        <p:sp>
          <p:nvSpPr>
            <p:cNvPr id="3" name="图形"/>
            <p:cNvSpPr/>
            <p:nvPr/>
          </p:nvSpPr>
          <p:spPr>
            <a:xfrm>
              <a:off x="1103" y="809"/>
              <a:ext cx="8372" cy="8372"/>
            </a:xfrm>
            <a:prstGeom prst="ellipse">
              <a:avLst/>
            </a:prstGeom>
            <a:solidFill>
              <a:schemeClr val="bg1"/>
            </a:solidFill>
            <a:ln>
              <a:noFill/>
            </a:ln>
            <a:effectLst>
              <a:outerShdw blurRad="635000" dist="38100" dir="18900000" algn="bl" rotWithShape="0">
                <a:schemeClr val="tx1">
                  <a:lumMod val="50000"/>
                  <a:lumOff val="50000"/>
                  <a:alpha val="30000"/>
                </a:scheme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45" name="图形"/>
            <p:cNvSpPr/>
            <p:nvPr>
              <p:custDataLst>
                <p:tags r:id="rId22"/>
              </p:custDataLst>
            </p:nvPr>
          </p:nvSpPr>
          <p:spPr>
            <a:xfrm>
              <a:off x="-11" y="1"/>
              <a:ext cx="6782" cy="6221"/>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pic>
          <p:nvPicPr>
            <p:cNvPr id="2" name="图形" descr="E:/006包图网/素材/0000商务办公/商务办公/13008.jpg13008"/>
            <p:cNvPicPr>
              <a:picLocks noChangeAspect="1"/>
            </p:cNvPicPr>
            <p:nvPr>
              <p:custDataLst>
                <p:tags r:id="rId23"/>
              </p:custDataLst>
            </p:nvPr>
          </p:nvPicPr>
          <p:blipFill>
            <a:blip r:embed="rId26"/>
            <a:srcRect l="167" r="35447"/>
            <a:stretch>
              <a:fillRect/>
            </a:stretch>
          </p:blipFill>
          <p:spPr>
            <a:xfrm>
              <a:off x="1841" y="1355"/>
              <a:ext cx="6811" cy="7059"/>
            </a:xfrm>
            <a:prstGeom prst="ellipse">
              <a:avLst/>
            </a:prstGeom>
          </p:spPr>
        </p:pic>
      </p:grpSp>
      <p:sp>
        <p:nvSpPr>
          <p:cNvPr id="12" name="图形"/>
          <p:cNvSpPr/>
          <p:nvPr/>
        </p:nvSpPr>
        <p:spPr>
          <a:xfrm>
            <a:off x="6337300" y="6470650"/>
            <a:ext cx="5855335" cy="387350"/>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pic>
        <p:nvPicPr>
          <p:cNvPr id="143" name="图形"/>
          <p:cNvPicPr>
            <a:picLocks noChangeAspect="1"/>
          </p:cNvPicPr>
          <p:nvPr/>
        </p:nvPicPr>
        <p:blipFill>
          <a:blip r:embed="rId27">
            <a:extLst>
              <a:ext uri="{96DAC541-7B7A-43D3-8B79-37D633B846F1}">
                <asvg:svgBlip xmlns:asvg="http://schemas.microsoft.com/office/drawing/2016/SVG/main" xmlns="" r:embed="rId28"/>
              </a:ext>
            </a:extLst>
          </a:blip>
          <a:stretch>
            <a:fillRect/>
          </a:stretch>
        </p:blipFill>
        <p:spPr>
          <a:xfrm>
            <a:off x="10864851" y="38100"/>
            <a:ext cx="615315" cy="1469390"/>
          </a:xfrm>
          <a:prstGeom prst="rect">
            <a:avLst/>
          </a:prstGeom>
        </p:spPr>
      </p:pic>
      <p:grpSp>
        <p:nvGrpSpPr>
          <p:cNvPr id="18" name="图形"/>
          <p:cNvGrpSpPr/>
          <p:nvPr/>
        </p:nvGrpSpPr>
        <p:grpSpPr>
          <a:xfrm>
            <a:off x="669292" y="5484497"/>
            <a:ext cx="652145" cy="541655"/>
            <a:chOff x="-1538514" y="-769256"/>
            <a:chExt cx="349457" cy="290285"/>
          </a:xfrm>
        </p:grpSpPr>
        <p:cxnSp>
          <p:nvCxnSpPr>
            <p:cNvPr id="19" name="图形"/>
            <p:cNvCxnSpPr/>
            <p:nvPr>
              <p:custDataLst>
                <p:tags r:id="rId20"/>
              </p:custDataLst>
            </p:nvPr>
          </p:nvCxnSpPr>
          <p:spPr>
            <a:xfrm flipV="1">
              <a:off x="-1538514" y="-769256"/>
              <a:ext cx="290285" cy="290285"/>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cxnSp>
          <p:nvCxnSpPr>
            <p:cNvPr id="20" name="图形"/>
            <p:cNvCxnSpPr/>
            <p:nvPr>
              <p:custDataLst>
                <p:tags r:id="rId21"/>
              </p:custDataLst>
            </p:nvPr>
          </p:nvCxnSpPr>
          <p:spPr>
            <a:xfrm flipV="1">
              <a:off x="-1334200" y="-706733"/>
              <a:ext cx="145143" cy="145146"/>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grpSp>
      <p:grpSp>
        <p:nvGrpSpPr>
          <p:cNvPr id="21" name="图形"/>
          <p:cNvGrpSpPr/>
          <p:nvPr/>
        </p:nvGrpSpPr>
        <p:grpSpPr>
          <a:xfrm>
            <a:off x="5868671" y="758825"/>
            <a:ext cx="566420" cy="470535"/>
            <a:chOff x="-1538514" y="-769256"/>
            <a:chExt cx="349457" cy="290285"/>
          </a:xfrm>
        </p:grpSpPr>
        <p:cxnSp>
          <p:nvCxnSpPr>
            <p:cNvPr id="23" name="图形"/>
            <p:cNvCxnSpPr/>
            <p:nvPr>
              <p:custDataLst>
                <p:tags r:id="rId18"/>
              </p:custDataLst>
            </p:nvPr>
          </p:nvCxnSpPr>
          <p:spPr>
            <a:xfrm flipV="1">
              <a:off x="-1538514" y="-769256"/>
              <a:ext cx="290285" cy="290285"/>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cxnSp>
          <p:nvCxnSpPr>
            <p:cNvPr id="26" name="图形"/>
            <p:cNvCxnSpPr/>
            <p:nvPr>
              <p:custDataLst>
                <p:tags r:id="rId19"/>
              </p:custDataLst>
            </p:nvPr>
          </p:nvCxnSpPr>
          <p:spPr>
            <a:xfrm flipV="1">
              <a:off x="-1334200" y="-706733"/>
              <a:ext cx="145143" cy="145146"/>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grpSp>
      <p:sp>
        <p:nvSpPr>
          <p:cNvPr id="207" name="图形"/>
          <p:cNvSpPr txBox="1"/>
          <p:nvPr/>
        </p:nvSpPr>
        <p:spPr>
          <a:xfrm>
            <a:off x="6463666" y="1795146"/>
            <a:ext cx="5205095" cy="1077218"/>
          </a:xfrm>
          <a:prstGeom prst="rect">
            <a:avLst/>
          </a:prstGeom>
          <a:noFill/>
        </p:spPr>
        <p:txBody>
          <a:bodyPr wrap="square" rtlCol="0">
            <a:spAutoFit/>
          </a:bodyPr>
          <a:lstStyle/>
          <a:p>
            <a:pPr lvl="0" algn="dist">
              <a:buClrTx/>
              <a:buSzTx/>
              <a:buFontTx/>
            </a:pPr>
            <a:r>
              <a:rPr lang="zh-CN" altLang="en-US" sz="6400">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研究背景意义</a:t>
            </a:r>
          </a:p>
        </p:txBody>
      </p:sp>
      <p:grpSp>
        <p:nvGrpSpPr>
          <p:cNvPr id="44" name="组合 43"/>
          <p:cNvGrpSpPr/>
          <p:nvPr>
            <p:custDataLst>
              <p:tags r:id="rId2"/>
            </p:custDataLst>
          </p:nvPr>
        </p:nvGrpSpPr>
        <p:grpSpPr>
          <a:xfrm>
            <a:off x="6660515" y="3074670"/>
            <a:ext cx="4490720" cy="1546860"/>
            <a:chOff x="10061" y="4839"/>
            <a:chExt cx="7072" cy="2436"/>
          </a:xfrm>
        </p:grpSpPr>
        <p:grpSp>
          <p:nvGrpSpPr>
            <p:cNvPr id="45" name="组合 44"/>
            <p:cNvGrpSpPr/>
            <p:nvPr/>
          </p:nvGrpSpPr>
          <p:grpSpPr>
            <a:xfrm>
              <a:off x="10494" y="4839"/>
              <a:ext cx="6639" cy="2436"/>
              <a:chOff x="10494" y="4839"/>
              <a:chExt cx="6639" cy="2436"/>
            </a:xfrm>
          </p:grpSpPr>
          <p:grpSp>
            <p:nvGrpSpPr>
              <p:cNvPr id="46" name="图形"/>
              <p:cNvGrpSpPr/>
              <p:nvPr>
                <p:custDataLst>
                  <p:tags r:id="rId9"/>
                </p:custDataLst>
              </p:nvPr>
            </p:nvGrpSpPr>
            <p:grpSpPr>
              <a:xfrm>
                <a:off x="10494" y="4839"/>
                <a:ext cx="6465" cy="582"/>
                <a:chOff x="2665" y="4681"/>
                <a:chExt cx="6465" cy="582"/>
              </a:xfrm>
            </p:grpSpPr>
            <p:sp>
              <p:nvSpPr>
                <p:cNvPr id="212" name="图形"/>
                <p:cNvSpPr txBox="1"/>
                <p:nvPr>
                  <p:custDataLst>
                    <p:tags r:id="rId16"/>
                  </p:custDataLst>
                </p:nvPr>
              </p:nvSpPr>
              <p:spPr>
                <a:xfrm>
                  <a:off x="2665" y="4681"/>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p>
              </p:txBody>
            </p:sp>
            <p:sp>
              <p:nvSpPr>
                <p:cNvPr id="216" name="图形"/>
                <p:cNvSpPr txBox="1"/>
                <p:nvPr>
                  <p:custDataLst>
                    <p:tags r:id="rId17"/>
                  </p:custDataLst>
                </p:nvPr>
              </p:nvSpPr>
              <p:spPr>
                <a:xfrm>
                  <a:off x="5647" y="4737"/>
                  <a:ext cx="3483"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nvGrpSpPr>
              <p:cNvPr id="47" name="图形"/>
              <p:cNvGrpSpPr/>
              <p:nvPr>
                <p:custDataLst>
                  <p:tags r:id="rId10"/>
                </p:custDataLst>
              </p:nvPr>
            </p:nvGrpSpPr>
            <p:grpSpPr>
              <a:xfrm>
                <a:off x="10494" y="6693"/>
                <a:ext cx="6382" cy="582"/>
                <a:chOff x="2665" y="6535"/>
                <a:chExt cx="6382" cy="582"/>
              </a:xfrm>
            </p:grpSpPr>
            <p:sp>
              <p:nvSpPr>
                <p:cNvPr id="213" name="图形"/>
                <p:cNvSpPr txBox="1"/>
                <p:nvPr>
                  <p:custDataLst>
                    <p:tags r:id="rId14"/>
                  </p:custDataLst>
                </p:nvPr>
              </p:nvSpPr>
              <p:spPr>
                <a:xfrm>
                  <a:off x="2665" y="6535"/>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endParaRPr lang="zh-CN" altLang="en-US"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endParaRPr>
                </a:p>
              </p:txBody>
            </p:sp>
            <p:sp>
              <p:nvSpPr>
                <p:cNvPr id="217" name="图形"/>
                <p:cNvSpPr txBox="1"/>
                <p:nvPr>
                  <p:custDataLst>
                    <p:tags r:id="rId15"/>
                  </p:custDataLst>
                </p:nvPr>
              </p:nvSpPr>
              <p:spPr>
                <a:xfrm>
                  <a:off x="5647" y="6593"/>
                  <a:ext cx="3400"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nvGrpSpPr>
              <p:cNvPr id="48" name="图形"/>
              <p:cNvGrpSpPr/>
              <p:nvPr>
                <p:custDataLst>
                  <p:tags r:id="rId11"/>
                </p:custDataLst>
              </p:nvPr>
            </p:nvGrpSpPr>
            <p:grpSpPr>
              <a:xfrm>
                <a:off x="10494" y="5766"/>
                <a:ext cx="6639" cy="582"/>
                <a:chOff x="2665" y="5608"/>
                <a:chExt cx="6639" cy="582"/>
              </a:xfrm>
            </p:grpSpPr>
            <p:sp>
              <p:nvSpPr>
                <p:cNvPr id="224" name="图形"/>
                <p:cNvSpPr txBox="1"/>
                <p:nvPr>
                  <p:custDataLst>
                    <p:tags r:id="rId12"/>
                  </p:custDataLst>
                </p:nvPr>
              </p:nvSpPr>
              <p:spPr>
                <a:xfrm>
                  <a:off x="2665" y="5608"/>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endParaRPr lang="zh-CN" altLang="en-US"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endParaRPr>
                </a:p>
              </p:txBody>
            </p:sp>
            <p:sp>
              <p:nvSpPr>
                <p:cNvPr id="225" name="图形"/>
                <p:cNvSpPr txBox="1"/>
                <p:nvPr>
                  <p:custDataLst>
                    <p:tags r:id="rId13"/>
                  </p:custDataLst>
                </p:nvPr>
              </p:nvSpPr>
              <p:spPr>
                <a:xfrm>
                  <a:off x="5647" y="5665"/>
                  <a:ext cx="3657"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sp>
          <p:nvSpPr>
            <p:cNvPr id="51" name="Rectangle: Diagonal Corners Snipped 1"/>
            <p:cNvSpPr/>
            <p:nvPr>
              <p:custDataLst>
                <p:tags r:id="rId3"/>
              </p:custDataLst>
            </p:nvPr>
          </p:nvSpPr>
          <p:spPr>
            <a:xfrm>
              <a:off x="10061" y="5031"/>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4" name="Rectangle: Diagonal Corners Snipped 1"/>
            <p:cNvSpPr/>
            <p:nvPr>
              <p:custDataLst>
                <p:tags r:id="rId4"/>
              </p:custDataLst>
            </p:nvPr>
          </p:nvSpPr>
          <p:spPr>
            <a:xfrm>
              <a:off x="10061" y="5927"/>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7" name="Rectangle: Diagonal Corners Snipped 1"/>
            <p:cNvSpPr/>
            <p:nvPr>
              <p:custDataLst>
                <p:tags r:id="rId5"/>
              </p:custDataLst>
            </p:nvPr>
          </p:nvSpPr>
          <p:spPr>
            <a:xfrm>
              <a:off x="10061" y="6823"/>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8" name="图形"/>
            <p:cNvSpPr>
              <a:spLocks noEditPoints="1"/>
            </p:cNvSpPr>
            <p:nvPr>
              <p:custDataLst>
                <p:tags r:id="rId6"/>
              </p:custDataLst>
            </p:nvPr>
          </p:nvSpPr>
          <p:spPr bwMode="auto">
            <a:xfrm>
              <a:off x="10155" y="5104"/>
              <a:ext cx="180" cy="156"/>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sp>
          <p:nvSpPr>
            <p:cNvPr id="60" name="图形"/>
            <p:cNvSpPr>
              <a:spLocks noEditPoints="1"/>
            </p:cNvSpPr>
            <p:nvPr>
              <p:custDataLst>
                <p:tags r:id="rId7"/>
              </p:custDataLst>
            </p:nvPr>
          </p:nvSpPr>
          <p:spPr bwMode="auto">
            <a:xfrm>
              <a:off x="10155" y="6006"/>
              <a:ext cx="180" cy="164"/>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sp>
          <p:nvSpPr>
            <p:cNvPr id="61" name="图形"/>
            <p:cNvSpPr>
              <a:spLocks noEditPoints="1"/>
            </p:cNvSpPr>
            <p:nvPr>
              <p:custDataLst>
                <p:tags r:id="rId8"/>
              </p:custDataLst>
            </p:nvPr>
          </p:nvSpPr>
          <p:spPr bwMode="auto">
            <a:xfrm>
              <a:off x="10155" y="6916"/>
              <a:ext cx="180" cy="164"/>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grpSp>
    </p:spTree>
    <p:custDataLst>
      <p:tags r:id="rId1"/>
    </p:custDataLst>
  </p:cSld>
  <p:clrMapOvr>
    <a:masterClrMapping/>
  </p:clrMapOvr>
  <p:transition advTm="2000">
    <p:wipe/>
  </p:transition>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barn(inHorizontal)">
                                      <p:cBhvr>
                                        <p:cTn id="7" dur="500"/>
                                        <p:tgtEl>
                                          <p:spTgt spid="3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74"/>
                                        </p:tgtEl>
                                        <p:attrNameLst>
                                          <p:attrName>style.visibility</p:attrName>
                                        </p:attrNameLst>
                                      </p:cBhvr>
                                      <p:to>
                                        <p:strVal val="visible"/>
                                      </p:to>
                                    </p:set>
                                    <p:animEffect transition="in" filter="checkerboard(across)">
                                      <p:cBhvr>
                                        <p:cTn id="11" dur="500"/>
                                        <p:tgtEl>
                                          <p:spTgt spid="7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left)">
                                      <p:cBhvr>
                                        <p:cTn id="19" dur="500"/>
                                        <p:tgtEl>
                                          <p:spTgt spid="21"/>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143"/>
                                        </p:tgtEl>
                                        <p:attrNameLst>
                                          <p:attrName>style.visibility</p:attrName>
                                        </p:attrNameLst>
                                      </p:cBhvr>
                                      <p:to>
                                        <p:strVal val="visible"/>
                                      </p:to>
                                    </p:set>
                                    <p:animEffect transition="in" filter="wipe(left)">
                                      <p:cBhvr>
                                        <p:cTn id="23" dur="500"/>
                                        <p:tgtEl>
                                          <p:spTgt spid="143"/>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07"/>
                                        </p:tgtEl>
                                        <p:attrNameLst>
                                          <p:attrName>style.visibility</p:attrName>
                                        </p:attrNameLst>
                                      </p:cBhvr>
                                      <p:to>
                                        <p:strVal val="visible"/>
                                      </p:to>
                                    </p:set>
                                    <p:animEffect transition="in" filter="wipe(left)">
                                      <p:cBhvr>
                                        <p:cTn id="31" dur="500"/>
                                        <p:tgtEl>
                                          <p:spTgt spid="207"/>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wipe(left)">
                                      <p:cBhvr>
                                        <p:cTn id="3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bldLvl="0" animBg="1"/>
      <p:bldP spid="74" grpId="1" animBg="1"/>
      <p:bldP spid="12" grpId="0" bldLvl="0" animBg="1"/>
      <p:bldP spid="12" grpId="1" animBg="1"/>
      <p:bldP spid="207" grpId="0"/>
      <p:bldP spid="207"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图形"/>
          <p:cNvGrpSpPr/>
          <p:nvPr/>
        </p:nvGrpSpPr>
        <p:grpSpPr>
          <a:xfrm>
            <a:off x="571501" y="1287145"/>
            <a:ext cx="10226675" cy="4552315"/>
            <a:chOff x="1900" y="2439"/>
            <a:chExt cx="15189" cy="6761"/>
          </a:xfrm>
        </p:grpSpPr>
        <p:cxnSp>
          <p:nvCxnSpPr>
            <p:cNvPr id="51" name="图形"/>
            <p:cNvCxnSpPr/>
            <p:nvPr>
              <p:custDataLst>
                <p:tags r:id="rId2"/>
              </p:custDataLst>
            </p:nvPr>
          </p:nvCxnSpPr>
          <p:spPr>
            <a:xfrm>
              <a:off x="2638" y="4076"/>
              <a:ext cx="9087" cy="0"/>
            </a:xfrm>
            <a:prstGeom prst="line">
              <a:avLst/>
            </a:prstGeom>
            <a:ln>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72" name="图形"/>
            <p:cNvCxnSpPr/>
            <p:nvPr>
              <p:custDataLst>
                <p:tags r:id="rId3"/>
              </p:custDataLst>
            </p:nvPr>
          </p:nvCxnSpPr>
          <p:spPr>
            <a:xfrm>
              <a:off x="2586" y="3888"/>
              <a:ext cx="0" cy="563"/>
            </a:xfrm>
            <a:prstGeom prst="line">
              <a:avLst/>
            </a:prstGeom>
            <a:ln>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52" name="图形"/>
            <p:cNvSpPr/>
            <p:nvPr>
              <p:custDataLst>
                <p:tags r:id="rId4"/>
              </p:custDataLst>
            </p:nvPr>
          </p:nvSpPr>
          <p:spPr>
            <a:xfrm>
              <a:off x="13038" y="4795"/>
              <a:ext cx="858" cy="858"/>
            </a:xfrm>
            <a:prstGeom prst="roundRect">
              <a:avLst/>
            </a:pr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57" name="图形"/>
            <p:cNvSpPr/>
            <p:nvPr>
              <p:custDataLst>
                <p:tags r:id="rId5"/>
              </p:custDataLst>
            </p:nvPr>
          </p:nvSpPr>
          <p:spPr>
            <a:xfrm>
              <a:off x="13050" y="8342"/>
              <a:ext cx="858" cy="858"/>
            </a:xfrm>
            <a:prstGeom prst="roundRect">
              <a:avLst/>
            </a:pr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48" name="图形"/>
            <p:cNvSpPr/>
            <p:nvPr>
              <p:custDataLst>
                <p:tags r:id="rId6"/>
              </p:custDataLst>
            </p:nvPr>
          </p:nvSpPr>
          <p:spPr>
            <a:xfrm>
              <a:off x="13033" y="6609"/>
              <a:ext cx="858" cy="858"/>
            </a:xfrm>
            <a:prstGeom prst="roundRect">
              <a:avLst/>
            </a:pr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49" name="图形"/>
            <p:cNvSpPr/>
            <p:nvPr>
              <p:custDataLst>
                <p:tags r:id="rId7"/>
              </p:custDataLst>
            </p:nvPr>
          </p:nvSpPr>
          <p:spPr>
            <a:xfrm>
              <a:off x="1900" y="2520"/>
              <a:ext cx="1609" cy="1609"/>
            </a:xfrm>
            <a:prstGeom prst="ellipse">
              <a:avLst/>
            </a:prstGeom>
            <a:gradFill>
              <a:gsLst>
                <a:gs pos="0">
                  <a:schemeClr val="accent1"/>
                </a:gs>
                <a:gs pos="100000">
                  <a:schemeClr val="accent2"/>
                </a:gs>
              </a:gsLst>
              <a:lin ang="13500000" scaled="0"/>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50" name="图形"/>
            <p:cNvSpPr txBox="1"/>
            <p:nvPr>
              <p:custDataLst>
                <p:tags r:id="rId8"/>
              </p:custDataLst>
            </p:nvPr>
          </p:nvSpPr>
          <p:spPr>
            <a:xfrm>
              <a:off x="3809" y="3058"/>
              <a:ext cx="8720" cy="848"/>
            </a:xfrm>
            <a:prstGeom prst="rect">
              <a:avLst/>
            </a:prstGeom>
            <a:noFill/>
          </p:spPr>
          <p:txBody>
            <a:bodyPr wrap="square" rtlCol="0">
              <a:spAutoFit/>
            </a:bodyPr>
            <a:lstStyle/>
            <a:p>
              <a:pPr>
                <a:lnSpc>
                  <a:spcPct val="130000"/>
                </a:lnSpc>
              </a:pPr>
              <a:r>
                <a:rPr lang="zh-CN" altLang="en-US" sz="2400">
                  <a:solidFill>
                    <a:schemeClr val="tx1"/>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2400" b="1" dirty="0">
                <a:solidFill>
                  <a:schemeClr val="tx1"/>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54" name="图形"/>
            <p:cNvSpPr/>
            <p:nvPr>
              <p:custDataLst>
                <p:tags r:id="rId9"/>
              </p:custDataLst>
            </p:nvPr>
          </p:nvSpPr>
          <p:spPr>
            <a:xfrm>
              <a:off x="3114" y="4296"/>
              <a:ext cx="8641" cy="960"/>
            </a:xfrm>
            <a:prstGeom prst="rect">
              <a:avLst/>
            </a:prstGeom>
          </p:spPr>
          <p:txBody>
            <a:bodyPr wrap="square">
              <a:spAutoFit/>
            </a:bodyPr>
            <a:lstStyle/>
            <a:p>
              <a:pPr>
                <a:lnSpc>
                  <a:spcPct val="150000"/>
                </a:lnSpc>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在此处添加您的文本内容在此处添加您的文本内容在此处添加您的文本内容在此处添加您的文本内容在此处添加您的文本内容添加文本内容</a:t>
              </a:r>
              <a:endParaRPr lang="zh-CN" altLang="en-US" sz="1200" dirty="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59" name="图形"/>
            <p:cNvSpPr/>
            <p:nvPr>
              <p:custDataLst>
                <p:tags r:id="rId10"/>
              </p:custDataLst>
            </p:nvPr>
          </p:nvSpPr>
          <p:spPr bwMode="auto">
            <a:xfrm>
              <a:off x="2375" y="3385"/>
              <a:ext cx="149" cy="212"/>
            </a:xfrm>
            <a:custGeom>
              <a:avLst/>
              <a:gdLst>
                <a:gd name="T0" fmla="*/ 76 w 76"/>
                <a:gd name="T1" fmla="*/ 103 h 108"/>
                <a:gd name="T2" fmla="*/ 62 w 76"/>
                <a:gd name="T3" fmla="*/ 108 h 108"/>
                <a:gd name="T4" fmla="*/ 13 w 76"/>
                <a:gd name="T5" fmla="*/ 108 h 108"/>
                <a:gd name="T6" fmla="*/ 0 w 76"/>
                <a:gd name="T7" fmla="*/ 103 h 108"/>
                <a:gd name="T8" fmla="*/ 0 w 76"/>
                <a:gd name="T9" fmla="*/ 5 h 108"/>
                <a:gd name="T10" fmla="*/ 13 w 76"/>
                <a:gd name="T11" fmla="*/ 0 h 108"/>
                <a:gd name="T12" fmla="*/ 62 w 76"/>
                <a:gd name="T13" fmla="*/ 0 h 108"/>
                <a:gd name="T14" fmla="*/ 76 w 76"/>
                <a:gd name="T15" fmla="*/ 5 h 108"/>
                <a:gd name="T16" fmla="*/ 76 w 76"/>
                <a:gd name="T17" fmla="*/ 10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08">
                  <a:moveTo>
                    <a:pt x="76" y="103"/>
                  </a:moveTo>
                  <a:cubicBezTo>
                    <a:pt x="76" y="106"/>
                    <a:pt x="70" y="108"/>
                    <a:pt x="62" y="108"/>
                  </a:cubicBezTo>
                  <a:cubicBezTo>
                    <a:pt x="13" y="108"/>
                    <a:pt x="13" y="108"/>
                    <a:pt x="13" y="108"/>
                  </a:cubicBezTo>
                  <a:cubicBezTo>
                    <a:pt x="6" y="108"/>
                    <a:pt x="0" y="106"/>
                    <a:pt x="0" y="103"/>
                  </a:cubicBezTo>
                  <a:cubicBezTo>
                    <a:pt x="0" y="5"/>
                    <a:pt x="0" y="5"/>
                    <a:pt x="0" y="5"/>
                  </a:cubicBezTo>
                  <a:cubicBezTo>
                    <a:pt x="0" y="2"/>
                    <a:pt x="6" y="0"/>
                    <a:pt x="13" y="0"/>
                  </a:cubicBezTo>
                  <a:cubicBezTo>
                    <a:pt x="62" y="0"/>
                    <a:pt x="62" y="0"/>
                    <a:pt x="62" y="0"/>
                  </a:cubicBezTo>
                  <a:cubicBezTo>
                    <a:pt x="70" y="0"/>
                    <a:pt x="76" y="2"/>
                    <a:pt x="76" y="5"/>
                  </a:cubicBezTo>
                  <a:lnTo>
                    <a:pt x="76" y="10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60" name="图形"/>
            <p:cNvSpPr/>
            <p:nvPr>
              <p:custDataLst>
                <p:tags r:id="rId11"/>
              </p:custDataLst>
            </p:nvPr>
          </p:nvSpPr>
          <p:spPr bwMode="auto">
            <a:xfrm>
              <a:off x="2540" y="3275"/>
              <a:ext cx="149" cy="322"/>
            </a:xfrm>
            <a:custGeom>
              <a:avLst/>
              <a:gdLst>
                <a:gd name="T0" fmla="*/ 76 w 76"/>
                <a:gd name="T1" fmla="*/ 156 h 164"/>
                <a:gd name="T2" fmla="*/ 62 w 76"/>
                <a:gd name="T3" fmla="*/ 164 h 164"/>
                <a:gd name="T4" fmla="*/ 13 w 76"/>
                <a:gd name="T5" fmla="*/ 164 h 164"/>
                <a:gd name="T6" fmla="*/ 0 w 76"/>
                <a:gd name="T7" fmla="*/ 156 h 164"/>
                <a:gd name="T8" fmla="*/ 0 w 76"/>
                <a:gd name="T9" fmla="*/ 7 h 164"/>
                <a:gd name="T10" fmla="*/ 13 w 76"/>
                <a:gd name="T11" fmla="*/ 0 h 164"/>
                <a:gd name="T12" fmla="*/ 62 w 76"/>
                <a:gd name="T13" fmla="*/ 0 h 164"/>
                <a:gd name="T14" fmla="*/ 76 w 76"/>
                <a:gd name="T15" fmla="*/ 7 h 164"/>
                <a:gd name="T16" fmla="*/ 76 w 76"/>
                <a:gd name="T17" fmla="*/ 156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64">
                  <a:moveTo>
                    <a:pt x="76" y="156"/>
                  </a:moveTo>
                  <a:cubicBezTo>
                    <a:pt x="76" y="160"/>
                    <a:pt x="70" y="164"/>
                    <a:pt x="62" y="164"/>
                  </a:cubicBezTo>
                  <a:cubicBezTo>
                    <a:pt x="13" y="164"/>
                    <a:pt x="13" y="164"/>
                    <a:pt x="13" y="164"/>
                  </a:cubicBezTo>
                  <a:cubicBezTo>
                    <a:pt x="6" y="164"/>
                    <a:pt x="0" y="160"/>
                    <a:pt x="0" y="156"/>
                  </a:cubicBezTo>
                  <a:cubicBezTo>
                    <a:pt x="0" y="7"/>
                    <a:pt x="0" y="7"/>
                    <a:pt x="0" y="7"/>
                  </a:cubicBezTo>
                  <a:cubicBezTo>
                    <a:pt x="0" y="3"/>
                    <a:pt x="6" y="0"/>
                    <a:pt x="13" y="0"/>
                  </a:cubicBezTo>
                  <a:cubicBezTo>
                    <a:pt x="62" y="0"/>
                    <a:pt x="62" y="0"/>
                    <a:pt x="62" y="0"/>
                  </a:cubicBezTo>
                  <a:cubicBezTo>
                    <a:pt x="70" y="0"/>
                    <a:pt x="76" y="3"/>
                    <a:pt x="76" y="7"/>
                  </a:cubicBezTo>
                  <a:lnTo>
                    <a:pt x="76" y="15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63" name="图形"/>
            <p:cNvSpPr/>
            <p:nvPr>
              <p:custDataLst>
                <p:tags r:id="rId12"/>
              </p:custDataLst>
            </p:nvPr>
          </p:nvSpPr>
          <p:spPr bwMode="auto">
            <a:xfrm>
              <a:off x="2704" y="3145"/>
              <a:ext cx="148" cy="452"/>
            </a:xfrm>
            <a:custGeom>
              <a:avLst/>
              <a:gdLst>
                <a:gd name="T0" fmla="*/ 75 w 75"/>
                <a:gd name="T1" fmla="*/ 219 h 230"/>
                <a:gd name="T2" fmla="*/ 62 w 75"/>
                <a:gd name="T3" fmla="*/ 230 h 230"/>
                <a:gd name="T4" fmla="*/ 13 w 75"/>
                <a:gd name="T5" fmla="*/ 230 h 230"/>
                <a:gd name="T6" fmla="*/ 0 w 75"/>
                <a:gd name="T7" fmla="*/ 219 h 230"/>
                <a:gd name="T8" fmla="*/ 0 w 75"/>
                <a:gd name="T9" fmla="*/ 10 h 230"/>
                <a:gd name="T10" fmla="*/ 13 w 75"/>
                <a:gd name="T11" fmla="*/ 0 h 230"/>
                <a:gd name="T12" fmla="*/ 62 w 75"/>
                <a:gd name="T13" fmla="*/ 0 h 230"/>
                <a:gd name="T14" fmla="*/ 75 w 75"/>
                <a:gd name="T15" fmla="*/ 10 h 230"/>
                <a:gd name="T16" fmla="*/ 75 w 75"/>
                <a:gd name="T17" fmla="*/ 21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30">
                  <a:moveTo>
                    <a:pt x="75" y="219"/>
                  </a:moveTo>
                  <a:cubicBezTo>
                    <a:pt x="75" y="225"/>
                    <a:pt x="70" y="230"/>
                    <a:pt x="62" y="230"/>
                  </a:cubicBezTo>
                  <a:cubicBezTo>
                    <a:pt x="13" y="230"/>
                    <a:pt x="13" y="230"/>
                    <a:pt x="13" y="230"/>
                  </a:cubicBezTo>
                  <a:cubicBezTo>
                    <a:pt x="6" y="230"/>
                    <a:pt x="0" y="225"/>
                    <a:pt x="0" y="219"/>
                  </a:cubicBezTo>
                  <a:cubicBezTo>
                    <a:pt x="0" y="10"/>
                    <a:pt x="0" y="10"/>
                    <a:pt x="0" y="10"/>
                  </a:cubicBezTo>
                  <a:cubicBezTo>
                    <a:pt x="0" y="4"/>
                    <a:pt x="6" y="0"/>
                    <a:pt x="13" y="0"/>
                  </a:cubicBezTo>
                  <a:cubicBezTo>
                    <a:pt x="62" y="0"/>
                    <a:pt x="62" y="0"/>
                    <a:pt x="62" y="0"/>
                  </a:cubicBezTo>
                  <a:cubicBezTo>
                    <a:pt x="70" y="0"/>
                    <a:pt x="75" y="4"/>
                    <a:pt x="75" y="10"/>
                  </a:cubicBezTo>
                  <a:lnTo>
                    <a:pt x="75" y="21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64" name="图形"/>
            <p:cNvSpPr/>
            <p:nvPr>
              <p:custDataLst>
                <p:tags r:id="rId13"/>
              </p:custDataLst>
            </p:nvPr>
          </p:nvSpPr>
          <p:spPr bwMode="auto">
            <a:xfrm>
              <a:off x="2869" y="3045"/>
              <a:ext cx="148" cy="552"/>
            </a:xfrm>
            <a:custGeom>
              <a:avLst/>
              <a:gdLst>
                <a:gd name="T0" fmla="*/ 75 w 75"/>
                <a:gd name="T1" fmla="*/ 268 h 281"/>
                <a:gd name="T2" fmla="*/ 62 w 75"/>
                <a:gd name="T3" fmla="*/ 281 h 281"/>
                <a:gd name="T4" fmla="*/ 13 w 75"/>
                <a:gd name="T5" fmla="*/ 281 h 281"/>
                <a:gd name="T6" fmla="*/ 0 w 75"/>
                <a:gd name="T7" fmla="*/ 268 h 281"/>
                <a:gd name="T8" fmla="*/ 0 w 75"/>
                <a:gd name="T9" fmla="*/ 13 h 281"/>
                <a:gd name="T10" fmla="*/ 13 w 75"/>
                <a:gd name="T11" fmla="*/ 0 h 281"/>
                <a:gd name="T12" fmla="*/ 62 w 75"/>
                <a:gd name="T13" fmla="*/ 0 h 281"/>
                <a:gd name="T14" fmla="*/ 75 w 75"/>
                <a:gd name="T15" fmla="*/ 13 h 281"/>
                <a:gd name="T16" fmla="*/ 75 w 75"/>
                <a:gd name="T17" fmla="*/ 268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81">
                  <a:moveTo>
                    <a:pt x="75" y="268"/>
                  </a:moveTo>
                  <a:cubicBezTo>
                    <a:pt x="75" y="275"/>
                    <a:pt x="69" y="281"/>
                    <a:pt x="62" y="281"/>
                  </a:cubicBezTo>
                  <a:cubicBezTo>
                    <a:pt x="13" y="281"/>
                    <a:pt x="13" y="281"/>
                    <a:pt x="13" y="281"/>
                  </a:cubicBezTo>
                  <a:cubicBezTo>
                    <a:pt x="6" y="281"/>
                    <a:pt x="0" y="275"/>
                    <a:pt x="0" y="268"/>
                  </a:cubicBezTo>
                  <a:cubicBezTo>
                    <a:pt x="0" y="13"/>
                    <a:pt x="0" y="13"/>
                    <a:pt x="0" y="13"/>
                  </a:cubicBezTo>
                  <a:cubicBezTo>
                    <a:pt x="0" y="6"/>
                    <a:pt x="6" y="0"/>
                    <a:pt x="13" y="0"/>
                  </a:cubicBezTo>
                  <a:cubicBezTo>
                    <a:pt x="62" y="0"/>
                    <a:pt x="62" y="0"/>
                    <a:pt x="62" y="0"/>
                  </a:cubicBezTo>
                  <a:cubicBezTo>
                    <a:pt x="69" y="0"/>
                    <a:pt x="75" y="6"/>
                    <a:pt x="75" y="13"/>
                  </a:cubicBezTo>
                  <a:lnTo>
                    <a:pt x="75" y="26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65" name="图形"/>
            <p:cNvSpPr/>
            <p:nvPr>
              <p:custDataLst>
                <p:tags r:id="rId14"/>
              </p:custDataLst>
            </p:nvPr>
          </p:nvSpPr>
          <p:spPr bwMode="auto">
            <a:xfrm>
              <a:off x="2247" y="2998"/>
              <a:ext cx="556" cy="357"/>
            </a:xfrm>
            <a:custGeom>
              <a:avLst/>
              <a:gdLst>
                <a:gd name="T0" fmla="*/ 14 w 283"/>
                <a:gd name="T1" fmla="*/ 182 h 182"/>
                <a:gd name="T2" fmla="*/ 5 w 283"/>
                <a:gd name="T3" fmla="*/ 179 h 182"/>
                <a:gd name="T4" fmla="*/ 5 w 283"/>
                <a:gd name="T5" fmla="*/ 163 h 182"/>
                <a:gd name="T6" fmla="*/ 140 w 283"/>
                <a:gd name="T7" fmla="*/ 46 h 182"/>
                <a:gd name="T8" fmla="*/ 154 w 283"/>
                <a:gd name="T9" fmla="*/ 44 h 182"/>
                <a:gd name="T10" fmla="*/ 162 w 283"/>
                <a:gd name="T11" fmla="*/ 54 h 182"/>
                <a:gd name="T12" fmla="*/ 162 w 283"/>
                <a:gd name="T13" fmla="*/ 88 h 182"/>
                <a:gd name="T14" fmla="*/ 259 w 283"/>
                <a:gd name="T15" fmla="*/ 5 h 182"/>
                <a:gd name="T16" fmla="*/ 278 w 283"/>
                <a:gd name="T17" fmla="*/ 5 h 182"/>
                <a:gd name="T18" fmla="*/ 278 w 283"/>
                <a:gd name="T19" fmla="*/ 20 h 182"/>
                <a:gd name="T20" fmla="*/ 158 w 283"/>
                <a:gd name="T21" fmla="*/ 123 h 182"/>
                <a:gd name="T22" fmla="*/ 144 w 283"/>
                <a:gd name="T23" fmla="*/ 125 h 182"/>
                <a:gd name="T24" fmla="*/ 136 w 283"/>
                <a:gd name="T25" fmla="*/ 115 h 182"/>
                <a:gd name="T26" fmla="*/ 136 w 283"/>
                <a:gd name="T27" fmla="*/ 82 h 182"/>
                <a:gd name="T28" fmla="*/ 23 w 283"/>
                <a:gd name="T29" fmla="*/ 179 h 182"/>
                <a:gd name="T30" fmla="*/ 14 w 283"/>
                <a:gd name="T31" fmla="*/ 18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3" h="182">
                  <a:moveTo>
                    <a:pt x="14" y="182"/>
                  </a:moveTo>
                  <a:cubicBezTo>
                    <a:pt x="11" y="182"/>
                    <a:pt x="7" y="181"/>
                    <a:pt x="5" y="179"/>
                  </a:cubicBezTo>
                  <a:cubicBezTo>
                    <a:pt x="0" y="174"/>
                    <a:pt x="0" y="167"/>
                    <a:pt x="5" y="163"/>
                  </a:cubicBezTo>
                  <a:cubicBezTo>
                    <a:pt x="140" y="46"/>
                    <a:pt x="140" y="46"/>
                    <a:pt x="140" y="46"/>
                  </a:cubicBezTo>
                  <a:cubicBezTo>
                    <a:pt x="143" y="43"/>
                    <a:pt x="149" y="42"/>
                    <a:pt x="154" y="44"/>
                  </a:cubicBezTo>
                  <a:cubicBezTo>
                    <a:pt x="159" y="46"/>
                    <a:pt x="162" y="50"/>
                    <a:pt x="162" y="54"/>
                  </a:cubicBezTo>
                  <a:cubicBezTo>
                    <a:pt x="162" y="88"/>
                    <a:pt x="162" y="88"/>
                    <a:pt x="162" y="88"/>
                  </a:cubicBezTo>
                  <a:cubicBezTo>
                    <a:pt x="259" y="5"/>
                    <a:pt x="259" y="5"/>
                    <a:pt x="259" y="5"/>
                  </a:cubicBezTo>
                  <a:cubicBezTo>
                    <a:pt x="264" y="0"/>
                    <a:pt x="273" y="0"/>
                    <a:pt x="278" y="5"/>
                  </a:cubicBezTo>
                  <a:cubicBezTo>
                    <a:pt x="283" y="9"/>
                    <a:pt x="283" y="16"/>
                    <a:pt x="278" y="20"/>
                  </a:cubicBezTo>
                  <a:cubicBezTo>
                    <a:pt x="158" y="123"/>
                    <a:pt x="158" y="123"/>
                    <a:pt x="158" y="123"/>
                  </a:cubicBezTo>
                  <a:cubicBezTo>
                    <a:pt x="154" y="126"/>
                    <a:pt x="149" y="127"/>
                    <a:pt x="144" y="125"/>
                  </a:cubicBezTo>
                  <a:cubicBezTo>
                    <a:pt x="139" y="124"/>
                    <a:pt x="136" y="120"/>
                    <a:pt x="136" y="115"/>
                  </a:cubicBezTo>
                  <a:cubicBezTo>
                    <a:pt x="136" y="82"/>
                    <a:pt x="136" y="82"/>
                    <a:pt x="136" y="82"/>
                  </a:cubicBezTo>
                  <a:cubicBezTo>
                    <a:pt x="23" y="179"/>
                    <a:pt x="23" y="179"/>
                    <a:pt x="23" y="179"/>
                  </a:cubicBezTo>
                  <a:cubicBezTo>
                    <a:pt x="21" y="181"/>
                    <a:pt x="17" y="182"/>
                    <a:pt x="14" y="18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66" name="图形"/>
            <p:cNvSpPr/>
            <p:nvPr>
              <p:custDataLst>
                <p:tags r:id="rId15"/>
              </p:custDataLst>
            </p:nvPr>
          </p:nvSpPr>
          <p:spPr bwMode="auto">
            <a:xfrm>
              <a:off x="2704" y="2954"/>
              <a:ext cx="148" cy="128"/>
            </a:xfrm>
            <a:custGeom>
              <a:avLst/>
              <a:gdLst>
                <a:gd name="T0" fmla="*/ 131 w 178"/>
                <a:gd name="T1" fmla="*/ 154 h 154"/>
                <a:gd name="T2" fmla="*/ 178 w 178"/>
                <a:gd name="T3" fmla="*/ 0 h 154"/>
                <a:gd name="T4" fmla="*/ 0 w 178"/>
                <a:gd name="T5" fmla="*/ 43 h 154"/>
                <a:gd name="T6" fmla="*/ 131 w 178"/>
                <a:gd name="T7" fmla="*/ 154 h 154"/>
              </a:gdLst>
              <a:ahLst/>
              <a:cxnLst>
                <a:cxn ang="0">
                  <a:pos x="T0" y="T1"/>
                </a:cxn>
                <a:cxn ang="0">
                  <a:pos x="T2" y="T3"/>
                </a:cxn>
                <a:cxn ang="0">
                  <a:pos x="T4" y="T5"/>
                </a:cxn>
                <a:cxn ang="0">
                  <a:pos x="T6" y="T7"/>
                </a:cxn>
              </a:cxnLst>
              <a:rect l="0" t="0" r="r" b="b"/>
              <a:pathLst>
                <a:path w="178" h="154">
                  <a:moveTo>
                    <a:pt x="131" y="154"/>
                  </a:moveTo>
                  <a:lnTo>
                    <a:pt x="178" y="0"/>
                  </a:lnTo>
                  <a:lnTo>
                    <a:pt x="0" y="43"/>
                  </a:lnTo>
                  <a:lnTo>
                    <a:pt x="131" y="15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68" name="图形"/>
            <p:cNvSpPr/>
            <p:nvPr>
              <p:custDataLst>
                <p:tags r:id="rId16"/>
              </p:custDataLst>
            </p:nvPr>
          </p:nvSpPr>
          <p:spPr>
            <a:xfrm>
              <a:off x="2303" y="4440"/>
              <a:ext cx="567" cy="56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69" name="图形"/>
            <p:cNvSpPr/>
            <p:nvPr>
              <p:custDataLst>
                <p:tags r:id="rId17"/>
              </p:custDataLst>
            </p:nvPr>
          </p:nvSpPr>
          <p:spPr>
            <a:xfrm>
              <a:off x="2303" y="6427"/>
              <a:ext cx="567" cy="56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70" name="图形"/>
            <p:cNvSpPr/>
            <p:nvPr>
              <p:custDataLst>
                <p:tags r:id="rId18"/>
              </p:custDataLst>
            </p:nvPr>
          </p:nvSpPr>
          <p:spPr>
            <a:xfrm>
              <a:off x="2303" y="7902"/>
              <a:ext cx="567" cy="56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73" name="图形"/>
            <p:cNvSpPr txBox="1"/>
            <p:nvPr>
              <p:custDataLst>
                <p:tags r:id="rId19"/>
              </p:custDataLst>
            </p:nvPr>
          </p:nvSpPr>
          <p:spPr>
            <a:xfrm>
              <a:off x="2271" y="4465"/>
              <a:ext cx="643" cy="457"/>
            </a:xfrm>
            <a:prstGeom prst="rect">
              <a:avLst/>
            </a:prstGeom>
            <a:noFill/>
          </p:spPr>
          <p:txBody>
            <a:bodyPr wrap="square" rtlCol="0">
              <a:spAutoFit/>
            </a:bodyPr>
            <a:lstStyle/>
            <a:p>
              <a:r>
                <a:rPr lang="en-US" altLang="zh-CN" sz="1400" dirty="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rPr>
                <a:t>01</a:t>
              </a:r>
            </a:p>
          </p:txBody>
        </p:sp>
        <p:sp>
          <p:nvSpPr>
            <p:cNvPr id="78" name="图形"/>
            <p:cNvSpPr/>
            <p:nvPr>
              <p:custDataLst>
                <p:tags r:id="rId20"/>
              </p:custDataLst>
            </p:nvPr>
          </p:nvSpPr>
          <p:spPr>
            <a:xfrm>
              <a:off x="13147" y="6750"/>
              <a:ext cx="630" cy="498"/>
            </a:xfrm>
            <a:custGeom>
              <a:avLst/>
              <a:gdLst/>
              <a:ahLst/>
              <a:cxnLst/>
              <a:rect l="l" t="t" r="r" b="b"/>
              <a:pathLst>
                <a:path w="936104" h="739561">
                  <a:moveTo>
                    <a:pt x="282640" y="667561"/>
                  </a:moveTo>
                  <a:lnTo>
                    <a:pt x="653465" y="667561"/>
                  </a:lnTo>
                  <a:lnTo>
                    <a:pt x="684077" y="739561"/>
                  </a:lnTo>
                  <a:lnTo>
                    <a:pt x="252028" y="739561"/>
                  </a:lnTo>
                  <a:close/>
                  <a:moveTo>
                    <a:pt x="54052" y="52175"/>
                  </a:moveTo>
                  <a:lnTo>
                    <a:pt x="54052" y="520175"/>
                  </a:lnTo>
                  <a:lnTo>
                    <a:pt x="882052" y="520175"/>
                  </a:lnTo>
                  <a:lnTo>
                    <a:pt x="882052" y="52175"/>
                  </a:lnTo>
                  <a:close/>
                  <a:moveTo>
                    <a:pt x="0" y="0"/>
                  </a:moveTo>
                  <a:lnTo>
                    <a:pt x="936104" y="0"/>
                  </a:lnTo>
                  <a:lnTo>
                    <a:pt x="936104" y="648000"/>
                  </a:lnTo>
                  <a:lnTo>
                    <a:pt x="0" y="64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bIns="324000" anchor="ctr"/>
            <a:lstStyle/>
            <a:p>
              <a:pPr algn="ctr" eaLnBrk="1" fontAlgn="auto" hangingPunct="1">
                <a:spcBef>
                  <a:spcPts val="0"/>
                </a:spcBef>
                <a:spcAft>
                  <a:spcPts val="0"/>
                </a:spcAft>
                <a:defRPr/>
              </a:pPr>
              <a:endParaRPr lang="zh-CN" altLang="en-US" dirty="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79" name="图形"/>
            <p:cNvSpPr/>
            <p:nvPr>
              <p:custDataLst>
                <p:tags r:id="rId21"/>
              </p:custDataLst>
            </p:nvPr>
          </p:nvSpPr>
          <p:spPr>
            <a:xfrm>
              <a:off x="14124" y="4622"/>
              <a:ext cx="1968" cy="553"/>
            </a:xfrm>
            <a:prstGeom prst="rect">
              <a:avLst/>
            </a:prstGeom>
          </p:spPr>
          <p:txBody>
            <a:bodyPr wrap="square">
              <a:spAutoFit/>
            </a:bodyPr>
            <a:lstStyle/>
            <a:p>
              <a:pPr algn="l">
                <a:lnSpc>
                  <a:spcPct val="130000"/>
                </a:lnSpc>
              </a:pPr>
              <a:r>
                <a:rPr lang="zh-CN" altLang="en-US" sz="14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1400" dirty="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80" name="图形"/>
            <p:cNvSpPr/>
            <p:nvPr>
              <p:custDataLst>
                <p:tags r:id="rId22"/>
              </p:custDataLst>
            </p:nvPr>
          </p:nvSpPr>
          <p:spPr>
            <a:xfrm>
              <a:off x="14158" y="5076"/>
              <a:ext cx="2928" cy="411"/>
            </a:xfrm>
            <a:prstGeom prst="rect">
              <a:avLst/>
            </a:prstGeom>
          </p:spPr>
          <p:txBody>
            <a:bodyPr wrap="square">
              <a:spAutoFit/>
            </a:bodyPr>
            <a:lstStyle/>
            <a:p>
              <a:pPr algn="l"/>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a:t>
              </a:r>
              <a:endParaRPr lang="zh-CN" altLang="en-US" sz="1200" dirty="0" err="1">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81" name="图形"/>
            <p:cNvSpPr/>
            <p:nvPr>
              <p:custDataLst>
                <p:tags r:id="rId23"/>
              </p:custDataLst>
            </p:nvPr>
          </p:nvSpPr>
          <p:spPr bwMode="auto">
            <a:xfrm>
              <a:off x="13147" y="4920"/>
              <a:ext cx="646" cy="599"/>
            </a:xfrm>
            <a:custGeom>
              <a:avLst/>
              <a:gdLst>
                <a:gd name="T0" fmla="*/ 2147483646 w 5982"/>
                <a:gd name="T1" fmla="*/ 0 h 5544"/>
                <a:gd name="T2" fmla="*/ 2147483646 w 5982"/>
                <a:gd name="T3" fmla="*/ 2147483646 h 5544"/>
                <a:gd name="T4" fmla="*/ 2147483646 w 5982"/>
                <a:gd name="T5" fmla="*/ 2147483646 h 5544"/>
                <a:gd name="T6" fmla="*/ 2147483646 w 5982"/>
                <a:gd name="T7" fmla="*/ 2147483646 h 5544"/>
                <a:gd name="T8" fmla="*/ 2147483646 w 5982"/>
                <a:gd name="T9" fmla="*/ 2147483646 h 5544"/>
                <a:gd name="T10" fmla="*/ 1840863726 w 5982"/>
                <a:gd name="T11" fmla="*/ 2147483646 h 5544"/>
                <a:gd name="T12" fmla="*/ 904306876 w 5982"/>
                <a:gd name="T13" fmla="*/ 2147483646 h 5544"/>
                <a:gd name="T14" fmla="*/ 290651983 w 5982"/>
                <a:gd name="T15" fmla="*/ 2147483646 h 5544"/>
                <a:gd name="T16" fmla="*/ 0 w 5982"/>
                <a:gd name="T17" fmla="*/ 2147483646 h 5544"/>
                <a:gd name="T18" fmla="*/ 2147483646 w 5982"/>
                <a:gd name="T19" fmla="*/ 2147483646 h 5544"/>
                <a:gd name="T20" fmla="*/ 2147483646 w 5982"/>
                <a:gd name="T21" fmla="*/ 2147483646 h 5544"/>
                <a:gd name="T22" fmla="*/ 2147483646 w 5982"/>
                <a:gd name="T23" fmla="*/ 2147483646 h 5544"/>
                <a:gd name="T24" fmla="*/ 2147483646 w 5982"/>
                <a:gd name="T25" fmla="*/ 2147483646 h 5544"/>
                <a:gd name="T26" fmla="*/ 2147483646 w 5982"/>
                <a:gd name="T27" fmla="*/ 2147483646 h 5544"/>
                <a:gd name="T28" fmla="*/ 2147483646 w 5982"/>
                <a:gd name="T29" fmla="*/ 2147483646 h 5544"/>
                <a:gd name="T30" fmla="*/ 2147483646 w 5982"/>
                <a:gd name="T31" fmla="*/ 2147483646 h 5544"/>
                <a:gd name="T32" fmla="*/ 2147483646 w 5982"/>
                <a:gd name="T33" fmla="*/ 2147483646 h 5544"/>
                <a:gd name="T34" fmla="*/ 2147483646 w 5982"/>
                <a:gd name="T35" fmla="*/ 2147483646 h 5544"/>
                <a:gd name="T36" fmla="*/ 2147483646 w 5982"/>
                <a:gd name="T37" fmla="*/ 2147483646 h 5544"/>
                <a:gd name="T38" fmla="*/ 2147483646 w 5982"/>
                <a:gd name="T39" fmla="*/ 2147483646 h 5544"/>
                <a:gd name="T40" fmla="*/ 2147483646 w 5982"/>
                <a:gd name="T41" fmla="*/ 2147483646 h 5544"/>
                <a:gd name="T42" fmla="*/ 2147483646 w 5982"/>
                <a:gd name="T43" fmla="*/ 2147483646 h 5544"/>
                <a:gd name="T44" fmla="*/ 2147483646 w 5982"/>
                <a:gd name="T45" fmla="*/ 2147483646 h 5544"/>
                <a:gd name="T46" fmla="*/ 2147483646 w 5982"/>
                <a:gd name="T47" fmla="*/ 2147483646 h 5544"/>
                <a:gd name="T48" fmla="*/ 2147483646 w 5982"/>
                <a:gd name="T49" fmla="*/ 2147483646 h 5544"/>
                <a:gd name="T50" fmla="*/ 2147483646 w 5982"/>
                <a:gd name="T51" fmla="*/ 2147483646 h 5544"/>
                <a:gd name="T52" fmla="*/ 2147483646 w 5982"/>
                <a:gd name="T53" fmla="*/ 2147483646 h 5544"/>
                <a:gd name="T54" fmla="*/ 2147483646 w 5982"/>
                <a:gd name="T55" fmla="*/ 2147483646 h 5544"/>
                <a:gd name="T56" fmla="*/ 2147483646 w 5982"/>
                <a:gd name="T57" fmla="*/ 2147483646 h 5544"/>
                <a:gd name="T58" fmla="*/ 2147483646 w 5982"/>
                <a:gd name="T59" fmla="*/ 2147483646 h 5544"/>
                <a:gd name="T60" fmla="*/ 2147483646 w 5982"/>
                <a:gd name="T61" fmla="*/ 2147483646 h 5544"/>
                <a:gd name="T62" fmla="*/ 2147483646 w 5982"/>
                <a:gd name="T63" fmla="*/ 2147483646 h 5544"/>
                <a:gd name="T64" fmla="*/ 2147483646 w 5982"/>
                <a:gd name="T65" fmla="*/ 2147483646 h 5544"/>
                <a:gd name="T66" fmla="*/ 2147483646 w 5982"/>
                <a:gd name="T67" fmla="*/ 2147483646 h 5544"/>
                <a:gd name="T68" fmla="*/ 2147483646 w 5982"/>
                <a:gd name="T69" fmla="*/ 2147483646 h 5544"/>
                <a:gd name="T70" fmla="*/ 2147483646 w 5982"/>
                <a:gd name="T71" fmla="*/ 2147483646 h 5544"/>
                <a:gd name="T72" fmla="*/ 2147483646 w 5982"/>
                <a:gd name="T73" fmla="*/ 2147483646 h 5544"/>
                <a:gd name="T74" fmla="*/ 2147483646 w 5982"/>
                <a:gd name="T75" fmla="*/ 2147483646 h 5544"/>
                <a:gd name="T76" fmla="*/ 2147483646 w 5982"/>
                <a:gd name="T77" fmla="*/ 2147483646 h 5544"/>
                <a:gd name="T78" fmla="*/ 2147483646 w 5982"/>
                <a:gd name="T79" fmla="*/ 2147483646 h 5544"/>
                <a:gd name="T80" fmla="*/ 2147483646 w 5982"/>
                <a:gd name="T81" fmla="*/ 2147483646 h 5544"/>
                <a:gd name="T82" fmla="*/ 2147483646 w 5982"/>
                <a:gd name="T83" fmla="*/ 2147483646 h 5544"/>
                <a:gd name="T84" fmla="*/ 2147483646 w 5982"/>
                <a:gd name="T85" fmla="*/ 2147483646 h 5544"/>
                <a:gd name="T86" fmla="*/ 2147483646 w 5982"/>
                <a:gd name="T87" fmla="*/ 2147483646 h 5544"/>
                <a:gd name="T88" fmla="*/ 2147483646 w 5982"/>
                <a:gd name="T89" fmla="*/ 2147483646 h 5544"/>
                <a:gd name="T90" fmla="*/ 2147483646 w 5982"/>
                <a:gd name="T91" fmla="*/ 2147483646 h 5544"/>
                <a:gd name="T92" fmla="*/ 2147483646 w 5982"/>
                <a:gd name="T93" fmla="*/ 2147483646 h 5544"/>
                <a:gd name="T94" fmla="*/ 2147483646 w 5982"/>
                <a:gd name="T95" fmla="*/ 2147483646 h 5544"/>
                <a:gd name="T96" fmla="*/ 2147483646 w 5982"/>
                <a:gd name="T97" fmla="*/ 2147483646 h 5544"/>
                <a:gd name="T98" fmla="*/ 2147483646 w 5982"/>
                <a:gd name="T99" fmla="*/ 2147483646 h 5544"/>
                <a:gd name="T100" fmla="*/ 2147483646 w 5982"/>
                <a:gd name="T101" fmla="*/ 2147483646 h 5544"/>
                <a:gd name="T102" fmla="*/ 2147483646 w 5982"/>
                <a:gd name="T103" fmla="*/ 2147483646 h 5544"/>
                <a:gd name="T104" fmla="*/ 2147483646 w 5982"/>
                <a:gd name="T105" fmla="*/ 2147483646 h 5544"/>
                <a:gd name="T106" fmla="*/ 2147483646 w 5982"/>
                <a:gd name="T107" fmla="*/ 2147483646 h 5544"/>
                <a:gd name="T108" fmla="*/ 2147483646 w 5982"/>
                <a:gd name="T109" fmla="*/ 2147483646 h 5544"/>
                <a:gd name="T110" fmla="*/ 2147483646 w 5982"/>
                <a:gd name="T111" fmla="*/ 2147483646 h 5544"/>
                <a:gd name="T112" fmla="*/ 2147483646 w 5982"/>
                <a:gd name="T113" fmla="*/ 2147483646 h 5544"/>
                <a:gd name="T114" fmla="*/ 2147483646 w 5982"/>
                <a:gd name="T115" fmla="*/ 2147483646 h 5544"/>
                <a:gd name="T116" fmla="*/ 2147483646 w 5982"/>
                <a:gd name="T117" fmla="*/ 2147483646 h 5544"/>
                <a:gd name="T118" fmla="*/ 2147483646 w 5982"/>
                <a:gd name="T119" fmla="*/ 2147483646 h 5544"/>
                <a:gd name="T120" fmla="*/ 2147483646 w 5982"/>
                <a:gd name="T121" fmla="*/ 2147483646 h 5544"/>
                <a:gd name="T122" fmla="*/ 2147483646 w 5982"/>
                <a:gd name="T123" fmla="*/ 2147483646 h 5544"/>
                <a:gd name="T124" fmla="*/ 2147483646 w 5982"/>
                <a:gd name="T125" fmla="*/ 2147483646 h 554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5982" h="5544">
                  <a:moveTo>
                    <a:pt x="5691" y="1008"/>
                  </a:moveTo>
                  <a:lnTo>
                    <a:pt x="4765" y="1008"/>
                  </a:lnTo>
                  <a:lnTo>
                    <a:pt x="4765" y="0"/>
                  </a:lnTo>
                  <a:lnTo>
                    <a:pt x="1217" y="0"/>
                  </a:lnTo>
                  <a:lnTo>
                    <a:pt x="1217" y="1008"/>
                  </a:lnTo>
                  <a:lnTo>
                    <a:pt x="291" y="1008"/>
                  </a:lnTo>
                  <a:lnTo>
                    <a:pt x="275" y="1008"/>
                  </a:lnTo>
                  <a:lnTo>
                    <a:pt x="261" y="1009"/>
                  </a:lnTo>
                  <a:lnTo>
                    <a:pt x="246" y="1012"/>
                  </a:lnTo>
                  <a:lnTo>
                    <a:pt x="232" y="1014"/>
                  </a:lnTo>
                  <a:lnTo>
                    <a:pt x="217" y="1017"/>
                  </a:lnTo>
                  <a:lnTo>
                    <a:pt x="204" y="1021"/>
                  </a:lnTo>
                  <a:lnTo>
                    <a:pt x="190" y="1026"/>
                  </a:lnTo>
                  <a:lnTo>
                    <a:pt x="177" y="1031"/>
                  </a:lnTo>
                  <a:lnTo>
                    <a:pt x="164" y="1037"/>
                  </a:lnTo>
                  <a:lnTo>
                    <a:pt x="151" y="1043"/>
                  </a:lnTo>
                  <a:lnTo>
                    <a:pt x="139" y="1051"/>
                  </a:lnTo>
                  <a:lnTo>
                    <a:pt x="128" y="1057"/>
                  </a:lnTo>
                  <a:lnTo>
                    <a:pt x="116" y="1066"/>
                  </a:lnTo>
                  <a:lnTo>
                    <a:pt x="106" y="1074"/>
                  </a:lnTo>
                  <a:lnTo>
                    <a:pt x="84" y="1093"/>
                  </a:lnTo>
                  <a:lnTo>
                    <a:pt x="65" y="1114"/>
                  </a:lnTo>
                  <a:lnTo>
                    <a:pt x="57" y="1125"/>
                  </a:lnTo>
                  <a:lnTo>
                    <a:pt x="49" y="1137"/>
                  </a:lnTo>
                  <a:lnTo>
                    <a:pt x="41" y="1148"/>
                  </a:lnTo>
                  <a:lnTo>
                    <a:pt x="34" y="1160"/>
                  </a:lnTo>
                  <a:lnTo>
                    <a:pt x="28" y="1173"/>
                  </a:lnTo>
                  <a:lnTo>
                    <a:pt x="22" y="1186"/>
                  </a:lnTo>
                  <a:lnTo>
                    <a:pt x="16" y="1199"/>
                  </a:lnTo>
                  <a:lnTo>
                    <a:pt x="12" y="1212"/>
                  </a:lnTo>
                  <a:lnTo>
                    <a:pt x="9" y="1227"/>
                  </a:lnTo>
                  <a:lnTo>
                    <a:pt x="5" y="1240"/>
                  </a:lnTo>
                  <a:lnTo>
                    <a:pt x="3" y="1255"/>
                  </a:lnTo>
                  <a:lnTo>
                    <a:pt x="1" y="1269"/>
                  </a:lnTo>
                  <a:lnTo>
                    <a:pt x="0" y="1284"/>
                  </a:lnTo>
                  <a:lnTo>
                    <a:pt x="0" y="1299"/>
                  </a:lnTo>
                  <a:lnTo>
                    <a:pt x="0" y="3772"/>
                  </a:lnTo>
                  <a:lnTo>
                    <a:pt x="1217" y="3772"/>
                  </a:lnTo>
                  <a:lnTo>
                    <a:pt x="1217" y="4194"/>
                  </a:lnTo>
                  <a:lnTo>
                    <a:pt x="2567" y="5544"/>
                  </a:lnTo>
                  <a:lnTo>
                    <a:pt x="4765" y="5544"/>
                  </a:lnTo>
                  <a:lnTo>
                    <a:pt x="4765" y="3787"/>
                  </a:lnTo>
                  <a:lnTo>
                    <a:pt x="5982" y="3787"/>
                  </a:lnTo>
                  <a:lnTo>
                    <a:pt x="5982" y="1299"/>
                  </a:lnTo>
                  <a:lnTo>
                    <a:pt x="5982" y="1284"/>
                  </a:lnTo>
                  <a:lnTo>
                    <a:pt x="5981" y="1269"/>
                  </a:lnTo>
                  <a:lnTo>
                    <a:pt x="5979" y="1255"/>
                  </a:lnTo>
                  <a:lnTo>
                    <a:pt x="5976" y="1240"/>
                  </a:lnTo>
                  <a:lnTo>
                    <a:pt x="5973" y="1227"/>
                  </a:lnTo>
                  <a:lnTo>
                    <a:pt x="5969" y="1212"/>
                  </a:lnTo>
                  <a:lnTo>
                    <a:pt x="5964" y="1199"/>
                  </a:lnTo>
                  <a:lnTo>
                    <a:pt x="5959" y="1186"/>
                  </a:lnTo>
                  <a:lnTo>
                    <a:pt x="5953" y="1173"/>
                  </a:lnTo>
                  <a:lnTo>
                    <a:pt x="5946" y="1160"/>
                  </a:lnTo>
                  <a:lnTo>
                    <a:pt x="5940" y="1148"/>
                  </a:lnTo>
                  <a:lnTo>
                    <a:pt x="5932" y="1137"/>
                  </a:lnTo>
                  <a:lnTo>
                    <a:pt x="5924" y="1125"/>
                  </a:lnTo>
                  <a:lnTo>
                    <a:pt x="5915" y="1114"/>
                  </a:lnTo>
                  <a:lnTo>
                    <a:pt x="5896" y="1093"/>
                  </a:lnTo>
                  <a:lnTo>
                    <a:pt x="5876" y="1074"/>
                  </a:lnTo>
                  <a:lnTo>
                    <a:pt x="5865" y="1066"/>
                  </a:lnTo>
                  <a:lnTo>
                    <a:pt x="5854" y="1057"/>
                  </a:lnTo>
                  <a:lnTo>
                    <a:pt x="5841" y="1051"/>
                  </a:lnTo>
                  <a:lnTo>
                    <a:pt x="5829" y="1043"/>
                  </a:lnTo>
                  <a:lnTo>
                    <a:pt x="5817" y="1037"/>
                  </a:lnTo>
                  <a:lnTo>
                    <a:pt x="5804" y="1031"/>
                  </a:lnTo>
                  <a:lnTo>
                    <a:pt x="5791" y="1026"/>
                  </a:lnTo>
                  <a:lnTo>
                    <a:pt x="5777" y="1021"/>
                  </a:lnTo>
                  <a:lnTo>
                    <a:pt x="5763" y="1017"/>
                  </a:lnTo>
                  <a:lnTo>
                    <a:pt x="5749" y="1014"/>
                  </a:lnTo>
                  <a:lnTo>
                    <a:pt x="5735" y="1012"/>
                  </a:lnTo>
                  <a:lnTo>
                    <a:pt x="5720" y="1009"/>
                  </a:lnTo>
                  <a:lnTo>
                    <a:pt x="5705" y="1008"/>
                  </a:lnTo>
                  <a:lnTo>
                    <a:pt x="5691" y="1008"/>
                  </a:lnTo>
                  <a:close/>
                  <a:moveTo>
                    <a:pt x="1559" y="342"/>
                  </a:moveTo>
                  <a:lnTo>
                    <a:pt x="4423" y="342"/>
                  </a:lnTo>
                  <a:lnTo>
                    <a:pt x="4423" y="1008"/>
                  </a:lnTo>
                  <a:lnTo>
                    <a:pt x="1559" y="1008"/>
                  </a:lnTo>
                  <a:lnTo>
                    <a:pt x="1559" y="342"/>
                  </a:lnTo>
                  <a:close/>
                  <a:moveTo>
                    <a:pt x="5104" y="3310"/>
                  </a:moveTo>
                  <a:lnTo>
                    <a:pt x="4765" y="3310"/>
                  </a:lnTo>
                  <a:lnTo>
                    <a:pt x="4765" y="2632"/>
                  </a:lnTo>
                  <a:lnTo>
                    <a:pt x="4423" y="2632"/>
                  </a:lnTo>
                  <a:lnTo>
                    <a:pt x="4423" y="5202"/>
                  </a:lnTo>
                  <a:lnTo>
                    <a:pt x="3016" y="5202"/>
                  </a:lnTo>
                  <a:lnTo>
                    <a:pt x="2992" y="5201"/>
                  </a:lnTo>
                  <a:lnTo>
                    <a:pt x="2970" y="5198"/>
                  </a:lnTo>
                  <a:lnTo>
                    <a:pt x="2949" y="5194"/>
                  </a:lnTo>
                  <a:lnTo>
                    <a:pt x="2929" y="5188"/>
                  </a:lnTo>
                  <a:lnTo>
                    <a:pt x="2910" y="5181"/>
                  </a:lnTo>
                  <a:lnTo>
                    <a:pt x="2892" y="5172"/>
                  </a:lnTo>
                  <a:lnTo>
                    <a:pt x="2874" y="5162"/>
                  </a:lnTo>
                  <a:lnTo>
                    <a:pt x="2859" y="5150"/>
                  </a:lnTo>
                  <a:lnTo>
                    <a:pt x="2843" y="5136"/>
                  </a:lnTo>
                  <a:lnTo>
                    <a:pt x="2829" y="5123"/>
                  </a:lnTo>
                  <a:lnTo>
                    <a:pt x="2815" y="5107"/>
                  </a:lnTo>
                  <a:lnTo>
                    <a:pt x="2803" y="5090"/>
                  </a:lnTo>
                  <a:lnTo>
                    <a:pt x="2791" y="5073"/>
                  </a:lnTo>
                  <a:lnTo>
                    <a:pt x="2779" y="5054"/>
                  </a:lnTo>
                  <a:lnTo>
                    <a:pt x="2769" y="5034"/>
                  </a:lnTo>
                  <a:lnTo>
                    <a:pt x="2759" y="5012"/>
                  </a:lnTo>
                  <a:lnTo>
                    <a:pt x="2752" y="4991"/>
                  </a:lnTo>
                  <a:lnTo>
                    <a:pt x="2743" y="4969"/>
                  </a:lnTo>
                  <a:lnTo>
                    <a:pt x="2736" y="4945"/>
                  </a:lnTo>
                  <a:lnTo>
                    <a:pt x="2729" y="4922"/>
                  </a:lnTo>
                  <a:lnTo>
                    <a:pt x="2723" y="4896"/>
                  </a:lnTo>
                  <a:lnTo>
                    <a:pt x="2718" y="4872"/>
                  </a:lnTo>
                  <a:lnTo>
                    <a:pt x="2709" y="4819"/>
                  </a:lnTo>
                  <a:lnTo>
                    <a:pt x="2701" y="4766"/>
                  </a:lnTo>
                  <a:lnTo>
                    <a:pt x="2697" y="4710"/>
                  </a:lnTo>
                  <a:lnTo>
                    <a:pt x="2695" y="4654"/>
                  </a:lnTo>
                  <a:lnTo>
                    <a:pt x="2694" y="4598"/>
                  </a:lnTo>
                  <a:lnTo>
                    <a:pt x="2694" y="4542"/>
                  </a:lnTo>
                  <a:lnTo>
                    <a:pt x="2695" y="4485"/>
                  </a:lnTo>
                  <a:lnTo>
                    <a:pt x="2698" y="4430"/>
                  </a:lnTo>
                  <a:lnTo>
                    <a:pt x="2701" y="4377"/>
                  </a:lnTo>
                  <a:lnTo>
                    <a:pt x="2706" y="4324"/>
                  </a:lnTo>
                  <a:lnTo>
                    <a:pt x="2710" y="4274"/>
                  </a:lnTo>
                  <a:lnTo>
                    <a:pt x="2721" y="4183"/>
                  </a:lnTo>
                  <a:lnTo>
                    <a:pt x="2733" y="4106"/>
                  </a:lnTo>
                  <a:lnTo>
                    <a:pt x="2743" y="4047"/>
                  </a:lnTo>
                  <a:lnTo>
                    <a:pt x="2752" y="3994"/>
                  </a:lnTo>
                  <a:lnTo>
                    <a:pt x="2701" y="4005"/>
                  </a:lnTo>
                  <a:lnTo>
                    <a:pt x="2643" y="4018"/>
                  </a:lnTo>
                  <a:lnTo>
                    <a:pt x="2567" y="4031"/>
                  </a:lnTo>
                  <a:lnTo>
                    <a:pt x="2478" y="4044"/>
                  </a:lnTo>
                  <a:lnTo>
                    <a:pt x="2429" y="4051"/>
                  </a:lnTo>
                  <a:lnTo>
                    <a:pt x="2379" y="4057"/>
                  </a:lnTo>
                  <a:lnTo>
                    <a:pt x="2325" y="4061"/>
                  </a:lnTo>
                  <a:lnTo>
                    <a:pt x="2272" y="4065"/>
                  </a:lnTo>
                  <a:lnTo>
                    <a:pt x="2217" y="4069"/>
                  </a:lnTo>
                  <a:lnTo>
                    <a:pt x="2161" y="4070"/>
                  </a:lnTo>
                  <a:lnTo>
                    <a:pt x="2106" y="4070"/>
                  </a:lnTo>
                  <a:lnTo>
                    <a:pt x="2051" y="4068"/>
                  </a:lnTo>
                  <a:lnTo>
                    <a:pt x="1996" y="4064"/>
                  </a:lnTo>
                  <a:lnTo>
                    <a:pt x="1943" y="4058"/>
                  </a:lnTo>
                  <a:lnTo>
                    <a:pt x="1917" y="4054"/>
                  </a:lnTo>
                  <a:lnTo>
                    <a:pt x="1891" y="4050"/>
                  </a:lnTo>
                  <a:lnTo>
                    <a:pt x="1867" y="4044"/>
                  </a:lnTo>
                  <a:lnTo>
                    <a:pt x="1842" y="4039"/>
                  </a:lnTo>
                  <a:lnTo>
                    <a:pt x="1819" y="4032"/>
                  </a:lnTo>
                  <a:lnTo>
                    <a:pt x="1796" y="4025"/>
                  </a:lnTo>
                  <a:lnTo>
                    <a:pt x="1773" y="4016"/>
                  </a:lnTo>
                  <a:lnTo>
                    <a:pt x="1752" y="4007"/>
                  </a:lnTo>
                  <a:lnTo>
                    <a:pt x="1731" y="3999"/>
                  </a:lnTo>
                  <a:lnTo>
                    <a:pt x="1712" y="3987"/>
                  </a:lnTo>
                  <a:lnTo>
                    <a:pt x="1693" y="3976"/>
                  </a:lnTo>
                  <a:lnTo>
                    <a:pt x="1675" y="3964"/>
                  </a:lnTo>
                  <a:lnTo>
                    <a:pt x="1658" y="3952"/>
                  </a:lnTo>
                  <a:lnTo>
                    <a:pt x="1643" y="3937"/>
                  </a:lnTo>
                  <a:lnTo>
                    <a:pt x="1628" y="3923"/>
                  </a:lnTo>
                  <a:lnTo>
                    <a:pt x="1615" y="3906"/>
                  </a:lnTo>
                  <a:lnTo>
                    <a:pt x="1603" y="3889"/>
                  </a:lnTo>
                  <a:lnTo>
                    <a:pt x="1593" y="3871"/>
                  </a:lnTo>
                  <a:lnTo>
                    <a:pt x="1583" y="3852"/>
                  </a:lnTo>
                  <a:lnTo>
                    <a:pt x="1575" y="3832"/>
                  </a:lnTo>
                  <a:lnTo>
                    <a:pt x="1569" y="3811"/>
                  </a:lnTo>
                  <a:lnTo>
                    <a:pt x="1564" y="3789"/>
                  </a:lnTo>
                  <a:lnTo>
                    <a:pt x="1561" y="3765"/>
                  </a:lnTo>
                  <a:lnTo>
                    <a:pt x="1559" y="3741"/>
                  </a:lnTo>
                  <a:lnTo>
                    <a:pt x="1559" y="2632"/>
                  </a:lnTo>
                  <a:lnTo>
                    <a:pt x="1217" y="2632"/>
                  </a:lnTo>
                  <a:lnTo>
                    <a:pt x="1217" y="3296"/>
                  </a:lnTo>
                  <a:lnTo>
                    <a:pt x="876" y="3296"/>
                  </a:lnTo>
                  <a:lnTo>
                    <a:pt x="876" y="2141"/>
                  </a:lnTo>
                  <a:lnTo>
                    <a:pt x="5104" y="2141"/>
                  </a:lnTo>
                  <a:lnTo>
                    <a:pt x="5104" y="3310"/>
                  </a:lnTo>
                  <a:close/>
                  <a:moveTo>
                    <a:pt x="5350" y="1722"/>
                  </a:moveTo>
                  <a:lnTo>
                    <a:pt x="5350" y="1722"/>
                  </a:lnTo>
                  <a:lnTo>
                    <a:pt x="5325" y="1721"/>
                  </a:lnTo>
                  <a:lnTo>
                    <a:pt x="5303" y="1718"/>
                  </a:lnTo>
                  <a:lnTo>
                    <a:pt x="5280" y="1712"/>
                  </a:lnTo>
                  <a:lnTo>
                    <a:pt x="5258" y="1704"/>
                  </a:lnTo>
                  <a:lnTo>
                    <a:pt x="5238" y="1694"/>
                  </a:lnTo>
                  <a:lnTo>
                    <a:pt x="5219" y="1682"/>
                  </a:lnTo>
                  <a:lnTo>
                    <a:pt x="5201" y="1669"/>
                  </a:lnTo>
                  <a:lnTo>
                    <a:pt x="5184" y="1654"/>
                  </a:lnTo>
                  <a:lnTo>
                    <a:pt x="5169" y="1637"/>
                  </a:lnTo>
                  <a:lnTo>
                    <a:pt x="5155" y="1619"/>
                  </a:lnTo>
                  <a:lnTo>
                    <a:pt x="5144" y="1601"/>
                  </a:lnTo>
                  <a:lnTo>
                    <a:pt x="5134" y="1579"/>
                  </a:lnTo>
                  <a:lnTo>
                    <a:pt x="5126" y="1558"/>
                  </a:lnTo>
                  <a:lnTo>
                    <a:pt x="5121" y="1536"/>
                  </a:lnTo>
                  <a:lnTo>
                    <a:pt x="5117" y="1512"/>
                  </a:lnTo>
                  <a:lnTo>
                    <a:pt x="5116" y="1489"/>
                  </a:lnTo>
                  <a:lnTo>
                    <a:pt x="5117" y="1466"/>
                  </a:lnTo>
                  <a:lnTo>
                    <a:pt x="5121" y="1442"/>
                  </a:lnTo>
                  <a:lnTo>
                    <a:pt x="5126" y="1420"/>
                  </a:lnTo>
                  <a:lnTo>
                    <a:pt x="5134" y="1399"/>
                  </a:lnTo>
                  <a:lnTo>
                    <a:pt x="5144" y="1379"/>
                  </a:lnTo>
                  <a:lnTo>
                    <a:pt x="5155" y="1359"/>
                  </a:lnTo>
                  <a:lnTo>
                    <a:pt x="5169" y="1341"/>
                  </a:lnTo>
                  <a:lnTo>
                    <a:pt x="5184" y="1324"/>
                  </a:lnTo>
                  <a:lnTo>
                    <a:pt x="5201" y="1309"/>
                  </a:lnTo>
                  <a:lnTo>
                    <a:pt x="5219" y="1296"/>
                  </a:lnTo>
                  <a:lnTo>
                    <a:pt x="5238" y="1284"/>
                  </a:lnTo>
                  <a:lnTo>
                    <a:pt x="5258" y="1275"/>
                  </a:lnTo>
                  <a:lnTo>
                    <a:pt x="5280" y="1267"/>
                  </a:lnTo>
                  <a:lnTo>
                    <a:pt x="5303" y="1261"/>
                  </a:lnTo>
                  <a:lnTo>
                    <a:pt x="5325" y="1257"/>
                  </a:lnTo>
                  <a:lnTo>
                    <a:pt x="5350" y="1256"/>
                  </a:lnTo>
                  <a:lnTo>
                    <a:pt x="5373" y="1257"/>
                  </a:lnTo>
                  <a:lnTo>
                    <a:pt x="5396" y="1261"/>
                  </a:lnTo>
                  <a:lnTo>
                    <a:pt x="5419" y="1267"/>
                  </a:lnTo>
                  <a:lnTo>
                    <a:pt x="5440" y="1275"/>
                  </a:lnTo>
                  <a:lnTo>
                    <a:pt x="5460" y="1284"/>
                  </a:lnTo>
                  <a:lnTo>
                    <a:pt x="5479" y="1296"/>
                  </a:lnTo>
                  <a:lnTo>
                    <a:pt x="5497" y="1309"/>
                  </a:lnTo>
                  <a:lnTo>
                    <a:pt x="5513" y="1324"/>
                  </a:lnTo>
                  <a:lnTo>
                    <a:pt x="5529" y="1341"/>
                  </a:lnTo>
                  <a:lnTo>
                    <a:pt x="5542" y="1359"/>
                  </a:lnTo>
                  <a:lnTo>
                    <a:pt x="5554" y="1379"/>
                  </a:lnTo>
                  <a:lnTo>
                    <a:pt x="5564" y="1399"/>
                  </a:lnTo>
                  <a:lnTo>
                    <a:pt x="5571" y="1420"/>
                  </a:lnTo>
                  <a:lnTo>
                    <a:pt x="5577" y="1442"/>
                  </a:lnTo>
                  <a:lnTo>
                    <a:pt x="5580" y="1466"/>
                  </a:lnTo>
                  <a:lnTo>
                    <a:pt x="5582" y="1489"/>
                  </a:lnTo>
                  <a:lnTo>
                    <a:pt x="5580" y="1512"/>
                  </a:lnTo>
                  <a:lnTo>
                    <a:pt x="5577" y="1536"/>
                  </a:lnTo>
                  <a:lnTo>
                    <a:pt x="5571" y="1558"/>
                  </a:lnTo>
                  <a:lnTo>
                    <a:pt x="5564" y="1579"/>
                  </a:lnTo>
                  <a:lnTo>
                    <a:pt x="5554" y="1601"/>
                  </a:lnTo>
                  <a:lnTo>
                    <a:pt x="5542" y="1619"/>
                  </a:lnTo>
                  <a:lnTo>
                    <a:pt x="5529" y="1637"/>
                  </a:lnTo>
                  <a:lnTo>
                    <a:pt x="5513" y="1654"/>
                  </a:lnTo>
                  <a:lnTo>
                    <a:pt x="5497" y="1669"/>
                  </a:lnTo>
                  <a:lnTo>
                    <a:pt x="5479" y="1682"/>
                  </a:lnTo>
                  <a:lnTo>
                    <a:pt x="5460" y="1694"/>
                  </a:lnTo>
                  <a:lnTo>
                    <a:pt x="5440" y="1704"/>
                  </a:lnTo>
                  <a:lnTo>
                    <a:pt x="5419" y="1712"/>
                  </a:lnTo>
                  <a:lnTo>
                    <a:pt x="5396" y="1718"/>
                  </a:lnTo>
                  <a:lnTo>
                    <a:pt x="5373" y="1721"/>
                  </a:lnTo>
                  <a:lnTo>
                    <a:pt x="5350" y="1722"/>
                  </a:lnTo>
                  <a:close/>
                  <a:moveTo>
                    <a:pt x="4016" y="2679"/>
                  </a:moveTo>
                  <a:lnTo>
                    <a:pt x="2045" y="2679"/>
                  </a:lnTo>
                  <a:lnTo>
                    <a:pt x="2045" y="3023"/>
                  </a:lnTo>
                  <a:lnTo>
                    <a:pt x="4016" y="3023"/>
                  </a:lnTo>
                  <a:lnTo>
                    <a:pt x="4016" y="2679"/>
                  </a:lnTo>
                  <a:close/>
                  <a:moveTo>
                    <a:pt x="2045" y="3695"/>
                  </a:moveTo>
                  <a:lnTo>
                    <a:pt x="4016" y="3695"/>
                  </a:lnTo>
                  <a:lnTo>
                    <a:pt x="4016" y="3352"/>
                  </a:lnTo>
                  <a:lnTo>
                    <a:pt x="2045" y="3352"/>
                  </a:lnTo>
                  <a:lnTo>
                    <a:pt x="2045" y="3695"/>
                  </a:lnTo>
                  <a:close/>
                </a:path>
              </a:pathLst>
            </a:custGeom>
            <a:solidFill>
              <a:schemeClr val="bg1"/>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82" name="图形"/>
            <p:cNvSpPr/>
            <p:nvPr>
              <p:custDataLst>
                <p:tags r:id="rId24"/>
              </p:custDataLst>
            </p:nvPr>
          </p:nvSpPr>
          <p:spPr>
            <a:xfrm>
              <a:off x="14124" y="6455"/>
              <a:ext cx="1968" cy="553"/>
            </a:xfrm>
            <a:prstGeom prst="rect">
              <a:avLst/>
            </a:prstGeom>
          </p:spPr>
          <p:txBody>
            <a:bodyPr wrap="square">
              <a:spAutoFit/>
            </a:bodyPr>
            <a:lstStyle/>
            <a:p>
              <a:pPr algn="l">
                <a:lnSpc>
                  <a:spcPct val="130000"/>
                </a:lnSpc>
              </a:pPr>
              <a:r>
                <a:rPr lang="zh-CN" altLang="en-US" sz="14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1400" dirty="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83" name="图形"/>
            <p:cNvSpPr/>
            <p:nvPr>
              <p:custDataLst>
                <p:tags r:id="rId25"/>
              </p:custDataLst>
            </p:nvPr>
          </p:nvSpPr>
          <p:spPr>
            <a:xfrm>
              <a:off x="14158" y="6909"/>
              <a:ext cx="2928" cy="411"/>
            </a:xfrm>
            <a:prstGeom prst="rect">
              <a:avLst/>
            </a:prstGeom>
          </p:spPr>
          <p:txBody>
            <a:bodyPr wrap="square">
              <a:spAutoFit/>
            </a:bodyPr>
            <a:lstStyle/>
            <a:p>
              <a:pPr algn="l"/>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a:t>
              </a:r>
              <a:endParaRPr lang="zh-CN" altLang="en-US" sz="1200" dirty="0" err="1">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84" name="图形"/>
            <p:cNvSpPr/>
            <p:nvPr>
              <p:custDataLst>
                <p:tags r:id="rId26"/>
              </p:custDataLst>
            </p:nvPr>
          </p:nvSpPr>
          <p:spPr bwMode="auto">
            <a:xfrm>
              <a:off x="13186" y="8500"/>
              <a:ext cx="551" cy="546"/>
            </a:xfrm>
            <a:custGeom>
              <a:avLst/>
              <a:gdLst>
                <a:gd name="T0" fmla="*/ 0 w 1438275"/>
                <a:gd name="T1" fmla="*/ 2252360 h 1425575"/>
                <a:gd name="T2" fmla="*/ 365180 w 1438275"/>
                <a:gd name="T3" fmla="*/ 2252360 h 1425575"/>
                <a:gd name="T4" fmla="*/ 365180 w 1438275"/>
                <a:gd name="T5" fmla="*/ 2946274 h 1425575"/>
                <a:gd name="T6" fmla="*/ 2979731 w 1438275"/>
                <a:gd name="T7" fmla="*/ 2946274 h 1425575"/>
                <a:gd name="T8" fmla="*/ 2979731 w 1438275"/>
                <a:gd name="T9" fmla="*/ 2252360 h 1425575"/>
                <a:gd name="T10" fmla="*/ 3341959 w 1438275"/>
                <a:gd name="T11" fmla="*/ 2252360 h 1425575"/>
                <a:gd name="T12" fmla="*/ 3341959 w 1438275"/>
                <a:gd name="T13" fmla="*/ 3315771 h 1425575"/>
                <a:gd name="T14" fmla="*/ 0 w 1438275"/>
                <a:gd name="T15" fmla="*/ 3315771 h 1425575"/>
                <a:gd name="T16" fmla="*/ 1209893 w 1438275"/>
                <a:gd name="T17" fmla="*/ 0 h 1425575"/>
                <a:gd name="T18" fmla="*/ 2154199 w 1438275"/>
                <a:gd name="T19" fmla="*/ 0 h 1425575"/>
                <a:gd name="T20" fmla="*/ 2154199 w 1438275"/>
                <a:gd name="T21" fmla="*/ 1183932 h 1425575"/>
                <a:gd name="T22" fmla="*/ 2725946 w 1438275"/>
                <a:gd name="T23" fmla="*/ 1183932 h 1425575"/>
                <a:gd name="T24" fmla="*/ 1682783 w 1438275"/>
                <a:gd name="T25" fmla="*/ 2632679 h 1425575"/>
                <a:gd name="T26" fmla="*/ 1681307 w 1438275"/>
                <a:gd name="T27" fmla="*/ 2632679 h 1425575"/>
                <a:gd name="T28" fmla="*/ 638144 w 1438275"/>
                <a:gd name="T29" fmla="*/ 1183932 h 1425575"/>
                <a:gd name="T30" fmla="*/ 1209893 w 1438275"/>
                <a:gd name="T31" fmla="*/ 1183932 h 142557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438275" h="1425575">
                  <a:moveTo>
                    <a:pt x="0" y="968375"/>
                  </a:moveTo>
                  <a:lnTo>
                    <a:pt x="157162" y="968375"/>
                  </a:lnTo>
                  <a:lnTo>
                    <a:pt x="157162" y="1266715"/>
                  </a:lnTo>
                  <a:lnTo>
                    <a:pt x="1282383" y="1266715"/>
                  </a:lnTo>
                  <a:lnTo>
                    <a:pt x="1282383" y="968375"/>
                  </a:lnTo>
                  <a:lnTo>
                    <a:pt x="1438275" y="968375"/>
                  </a:lnTo>
                  <a:lnTo>
                    <a:pt x="1438275" y="1425575"/>
                  </a:lnTo>
                  <a:lnTo>
                    <a:pt x="0" y="1425575"/>
                  </a:lnTo>
                  <a:lnTo>
                    <a:pt x="0" y="968375"/>
                  </a:lnTo>
                  <a:close/>
                  <a:moveTo>
                    <a:pt x="520700" y="0"/>
                  </a:moveTo>
                  <a:lnTo>
                    <a:pt x="927100" y="0"/>
                  </a:lnTo>
                  <a:lnTo>
                    <a:pt x="927100" y="509017"/>
                  </a:lnTo>
                  <a:lnTo>
                    <a:pt x="1173162" y="509017"/>
                  </a:lnTo>
                  <a:lnTo>
                    <a:pt x="724217" y="1131888"/>
                  </a:lnTo>
                  <a:lnTo>
                    <a:pt x="723582" y="1131888"/>
                  </a:lnTo>
                  <a:lnTo>
                    <a:pt x="274637" y="509017"/>
                  </a:lnTo>
                  <a:lnTo>
                    <a:pt x="520700" y="509017"/>
                  </a:lnTo>
                  <a:lnTo>
                    <a:pt x="520700" y="0"/>
                  </a:lnTo>
                  <a:close/>
                </a:path>
              </a:pathLst>
            </a:custGeom>
            <a:solidFill>
              <a:schemeClr val="bg1"/>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85" name="图形"/>
            <p:cNvSpPr/>
            <p:nvPr>
              <p:custDataLst>
                <p:tags r:id="rId27"/>
              </p:custDataLst>
            </p:nvPr>
          </p:nvSpPr>
          <p:spPr>
            <a:xfrm>
              <a:off x="14124" y="8289"/>
              <a:ext cx="1968" cy="553"/>
            </a:xfrm>
            <a:prstGeom prst="rect">
              <a:avLst/>
            </a:prstGeom>
          </p:spPr>
          <p:txBody>
            <a:bodyPr wrap="square">
              <a:spAutoFit/>
            </a:bodyPr>
            <a:lstStyle/>
            <a:p>
              <a:pPr algn="l">
                <a:lnSpc>
                  <a:spcPct val="130000"/>
                </a:lnSpc>
              </a:pPr>
              <a:r>
                <a:rPr lang="zh-CN" altLang="en-US" sz="14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1400" dirty="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86" name="图形"/>
            <p:cNvSpPr/>
            <p:nvPr>
              <p:custDataLst>
                <p:tags r:id="rId28"/>
              </p:custDataLst>
            </p:nvPr>
          </p:nvSpPr>
          <p:spPr>
            <a:xfrm>
              <a:off x="14158" y="8742"/>
              <a:ext cx="2928" cy="411"/>
            </a:xfrm>
            <a:prstGeom prst="rect">
              <a:avLst/>
            </a:prstGeom>
          </p:spPr>
          <p:txBody>
            <a:bodyPr wrap="square">
              <a:spAutoFit/>
            </a:bodyPr>
            <a:lstStyle/>
            <a:p>
              <a:pPr algn="l"/>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a:t>
              </a:r>
              <a:endParaRPr lang="zh-CN" altLang="en-US" sz="1200" dirty="0" err="1">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87" name="图形"/>
            <p:cNvSpPr txBox="1"/>
            <p:nvPr>
              <p:custDataLst>
                <p:tags r:id="rId29"/>
              </p:custDataLst>
            </p:nvPr>
          </p:nvSpPr>
          <p:spPr>
            <a:xfrm>
              <a:off x="3782" y="2439"/>
              <a:ext cx="1814" cy="1417"/>
            </a:xfrm>
            <a:prstGeom prst="rect">
              <a:avLst/>
            </a:prstGeom>
            <a:noFill/>
          </p:spPr>
          <p:txBody>
            <a:bodyPr wrap="square" rtlCol="0">
              <a:spAutoFit/>
            </a:bodyPr>
            <a:lstStyle/>
            <a:p>
              <a:r>
                <a:rPr lang="en-US" altLang="zh-CN" sz="2800">
                  <a:solidFill>
                    <a:schemeClr val="tx1"/>
                  </a:solidFill>
                  <a:latin typeface="思源宋体 CN Heavy" panose="02020900000000000000" charset="-122"/>
                  <a:ea typeface="思源宋体 CN Heavy" panose="02020900000000000000" charset="-122"/>
                  <a:cs typeface="思源黑体旧字形 Light" panose="020B0300000000000000" charset="-128"/>
                </a:rPr>
                <a:t>78.5%</a:t>
              </a:r>
            </a:p>
          </p:txBody>
        </p:sp>
        <p:sp>
          <p:nvSpPr>
            <p:cNvPr id="88" name="图形"/>
            <p:cNvSpPr/>
            <p:nvPr>
              <p:custDataLst>
                <p:tags r:id="rId30"/>
              </p:custDataLst>
            </p:nvPr>
          </p:nvSpPr>
          <p:spPr>
            <a:xfrm>
              <a:off x="13053" y="3192"/>
              <a:ext cx="858" cy="858"/>
            </a:xfrm>
            <a:prstGeom prst="roundRect">
              <a:avLst/>
            </a:prstGeom>
            <a:gradFill>
              <a:gsLst>
                <a:gs pos="0">
                  <a:schemeClr val="accent1"/>
                </a:gs>
                <a:gs pos="100000">
                  <a:schemeClr val="accent2"/>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89" name="图形"/>
            <p:cNvSpPr/>
            <p:nvPr>
              <p:custDataLst>
                <p:tags r:id="rId31"/>
              </p:custDataLst>
            </p:nvPr>
          </p:nvSpPr>
          <p:spPr>
            <a:xfrm>
              <a:off x="13167" y="3333"/>
              <a:ext cx="630" cy="498"/>
            </a:xfrm>
            <a:custGeom>
              <a:avLst/>
              <a:gdLst/>
              <a:ahLst/>
              <a:cxnLst/>
              <a:rect l="l" t="t" r="r" b="b"/>
              <a:pathLst>
                <a:path w="936104" h="739561">
                  <a:moveTo>
                    <a:pt x="282640" y="667561"/>
                  </a:moveTo>
                  <a:lnTo>
                    <a:pt x="653465" y="667561"/>
                  </a:lnTo>
                  <a:lnTo>
                    <a:pt x="684077" y="739561"/>
                  </a:lnTo>
                  <a:lnTo>
                    <a:pt x="252028" y="739561"/>
                  </a:lnTo>
                  <a:close/>
                  <a:moveTo>
                    <a:pt x="54052" y="52175"/>
                  </a:moveTo>
                  <a:lnTo>
                    <a:pt x="54052" y="520175"/>
                  </a:lnTo>
                  <a:lnTo>
                    <a:pt x="882052" y="520175"/>
                  </a:lnTo>
                  <a:lnTo>
                    <a:pt x="882052" y="52175"/>
                  </a:lnTo>
                  <a:close/>
                  <a:moveTo>
                    <a:pt x="0" y="0"/>
                  </a:moveTo>
                  <a:lnTo>
                    <a:pt x="936104" y="0"/>
                  </a:lnTo>
                  <a:lnTo>
                    <a:pt x="936104" y="648000"/>
                  </a:lnTo>
                  <a:lnTo>
                    <a:pt x="0" y="64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bIns="324000" anchor="ctr"/>
            <a:lstStyle/>
            <a:p>
              <a:pPr algn="ctr" eaLnBrk="1" fontAlgn="auto" hangingPunct="1">
                <a:spcBef>
                  <a:spcPts val="0"/>
                </a:spcBef>
                <a:spcAft>
                  <a:spcPts val="0"/>
                </a:spcAft>
                <a:defRPr/>
              </a:pPr>
              <a:endParaRPr lang="zh-CN" altLang="en-US" dirty="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90" name="图形"/>
            <p:cNvSpPr/>
            <p:nvPr>
              <p:custDataLst>
                <p:tags r:id="rId32"/>
              </p:custDataLst>
            </p:nvPr>
          </p:nvSpPr>
          <p:spPr>
            <a:xfrm>
              <a:off x="14127" y="3063"/>
              <a:ext cx="1968" cy="553"/>
            </a:xfrm>
            <a:prstGeom prst="rect">
              <a:avLst/>
            </a:prstGeom>
          </p:spPr>
          <p:txBody>
            <a:bodyPr wrap="square">
              <a:spAutoFit/>
            </a:bodyPr>
            <a:lstStyle/>
            <a:p>
              <a:pPr algn="l">
                <a:lnSpc>
                  <a:spcPct val="130000"/>
                </a:lnSpc>
              </a:pPr>
              <a:r>
                <a:rPr lang="zh-CN" altLang="en-US" sz="140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sz="1400" dirty="0">
                <a:solidFill>
                  <a:schemeClr val="tx1">
                    <a:lumMod val="75000"/>
                    <a:lumOff val="2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sp>
          <p:nvSpPr>
            <p:cNvPr id="95" name="图形"/>
            <p:cNvSpPr/>
            <p:nvPr>
              <p:custDataLst>
                <p:tags r:id="rId33"/>
              </p:custDataLst>
            </p:nvPr>
          </p:nvSpPr>
          <p:spPr>
            <a:xfrm>
              <a:off x="14161" y="3517"/>
              <a:ext cx="2928" cy="411"/>
            </a:xfrm>
            <a:prstGeom prst="rect">
              <a:avLst/>
            </a:prstGeom>
          </p:spPr>
          <p:txBody>
            <a:bodyPr wrap="square">
              <a:spAutoFit/>
            </a:bodyPr>
            <a:lstStyle/>
            <a:p>
              <a:pPr algn="l"/>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a:t>
              </a:r>
              <a:endParaRPr lang="zh-CN" altLang="en-US" sz="1200" dirty="0" err="1">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pic>
          <p:nvPicPr>
            <p:cNvPr id="2" name="图形" descr="E:/006包图网/素材/0000商务办公/商务办公/15466.jpg15466"/>
            <p:cNvPicPr>
              <a:picLocks noChangeAspect="1"/>
            </p:cNvPicPr>
            <p:nvPr>
              <p:custDataLst>
                <p:tags r:id="rId34"/>
              </p:custDataLst>
            </p:nvPr>
          </p:nvPicPr>
          <p:blipFill>
            <a:blip r:embed="rId36"/>
            <a:srcRect l="6" t="19740" r="-6" b="19740"/>
            <a:stretch>
              <a:fillRect/>
            </a:stretch>
          </p:blipFill>
          <p:spPr>
            <a:xfrm>
              <a:off x="2586" y="5584"/>
              <a:ext cx="8954" cy="3613"/>
            </a:xfrm>
            <a:prstGeom prst="rect">
              <a:avLst/>
            </a:prstGeom>
          </p:spPr>
        </p:pic>
      </p:grpSp>
    </p:spTree>
    <p:custDataLst>
      <p:tags r:id="rId1"/>
    </p:custDataLst>
  </p:cSld>
  <p:clrMapOvr>
    <a:masterClrMapping/>
  </p:clrMapOvr>
  <p:transition advTm="2000">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图形"/>
          <p:cNvGrpSpPr/>
          <p:nvPr/>
        </p:nvGrpSpPr>
        <p:grpSpPr>
          <a:xfrm>
            <a:off x="1014096" y="1312545"/>
            <a:ext cx="10174605" cy="4945380"/>
            <a:chOff x="1597" y="2067"/>
            <a:chExt cx="16023" cy="7788"/>
          </a:xfrm>
        </p:grpSpPr>
        <p:grpSp>
          <p:nvGrpSpPr>
            <p:cNvPr id="58" name="组合 57"/>
            <p:cNvGrpSpPr/>
            <p:nvPr/>
          </p:nvGrpSpPr>
          <p:grpSpPr>
            <a:xfrm>
              <a:off x="1597" y="2067"/>
              <a:ext cx="16023" cy="7788"/>
              <a:chOff x="1013962" y="1312854"/>
              <a:chExt cx="10174646" cy="4945533"/>
            </a:xfrm>
          </p:grpSpPr>
          <p:grpSp>
            <p:nvGrpSpPr>
              <p:cNvPr id="45" name="组合 44"/>
              <p:cNvGrpSpPr/>
              <p:nvPr/>
            </p:nvGrpSpPr>
            <p:grpSpPr>
              <a:xfrm>
                <a:off x="4479613" y="2182533"/>
                <a:ext cx="3232775" cy="3216169"/>
                <a:chOff x="4479613" y="2247081"/>
                <a:chExt cx="3232775" cy="3216169"/>
              </a:xfrm>
            </p:grpSpPr>
            <p:sp>
              <p:nvSpPr>
                <p:cNvPr id="33" name="图形"/>
                <p:cNvSpPr/>
                <p:nvPr>
                  <p:custDataLst>
                    <p:tags r:id="rId10"/>
                  </p:custDataLst>
                </p:nvPr>
              </p:nvSpPr>
              <p:spPr>
                <a:xfrm>
                  <a:off x="5914960" y="2247081"/>
                  <a:ext cx="403119" cy="403119"/>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34" name="图形"/>
                <p:cNvSpPr/>
                <p:nvPr>
                  <p:custDataLst>
                    <p:tags r:id="rId11"/>
                  </p:custDataLst>
                </p:nvPr>
              </p:nvSpPr>
              <p:spPr>
                <a:xfrm>
                  <a:off x="5985200" y="2317321"/>
                  <a:ext cx="262638" cy="262638"/>
                </a:xfrm>
                <a:prstGeom prst="ellipse">
                  <a:avLst/>
                </a:prstGeom>
                <a:gradFill>
                  <a:gsLst>
                    <a:gs pos="18000">
                      <a:schemeClr val="accent1">
                        <a:alpha val="80000"/>
                      </a:schemeClr>
                    </a:gs>
                    <a:gs pos="100000">
                      <a:schemeClr val="accent2"/>
                    </a:gs>
                  </a:gsLst>
                  <a:lin ang="5400000" scaled="1"/>
                </a:gradFill>
                <a:ln w="12700" cap="flat" cmpd="sng" algn="ctr">
                  <a:noFill/>
                  <a:prstDash val="solid"/>
                  <a:miter lim="800000"/>
                </a:ln>
                <a:effectLst/>
              </p:spPr>
              <p:txBody>
                <a:bodyPr wrap="square" rtlCol="0" anchor="ctr">
                  <a:noAutofit/>
                </a:bodyPr>
                <a:lstStyle/>
                <a:p>
                  <a:pPr algn="ctr"/>
                  <a:endParaRPr lang="zh-CN" altLang="en-US" kern="0" dirty="0">
                    <a:solidFill>
                      <a:srgbClr val="FFFFFF"/>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35" name="图形"/>
                <p:cNvSpPr/>
                <p:nvPr>
                  <p:custDataLst>
                    <p:tags r:id="rId12"/>
                  </p:custDataLst>
                </p:nvPr>
              </p:nvSpPr>
              <p:spPr>
                <a:xfrm>
                  <a:off x="5914960" y="5060131"/>
                  <a:ext cx="403119" cy="403119"/>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36" name="图形"/>
                <p:cNvSpPr/>
                <p:nvPr>
                  <p:custDataLst>
                    <p:tags r:id="rId13"/>
                  </p:custDataLst>
                </p:nvPr>
              </p:nvSpPr>
              <p:spPr>
                <a:xfrm>
                  <a:off x="5985200" y="5130371"/>
                  <a:ext cx="262638" cy="262638"/>
                </a:xfrm>
                <a:prstGeom prst="ellipse">
                  <a:avLst/>
                </a:prstGeom>
                <a:gradFill>
                  <a:gsLst>
                    <a:gs pos="18000">
                      <a:schemeClr val="accent1">
                        <a:alpha val="80000"/>
                      </a:schemeClr>
                    </a:gs>
                    <a:gs pos="100000">
                      <a:schemeClr val="accent2"/>
                    </a:gs>
                  </a:gsLst>
                  <a:lin ang="5400000" scaled="1"/>
                </a:gradFill>
                <a:ln w="12700" cap="flat" cmpd="sng" algn="ctr">
                  <a:noFill/>
                  <a:prstDash val="solid"/>
                  <a:miter lim="800000"/>
                </a:ln>
                <a:effectLst/>
              </p:spPr>
              <p:txBody>
                <a:bodyPr wrap="square" rtlCol="0" anchor="ctr">
                  <a:noAutofit/>
                </a:bodyPr>
                <a:lstStyle/>
                <a:p>
                  <a:pPr algn="ctr"/>
                  <a:endParaRPr lang="zh-CN" altLang="en-US" kern="0" dirty="0">
                    <a:solidFill>
                      <a:srgbClr val="FFFFFF"/>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37" name="图形"/>
                <p:cNvSpPr/>
                <p:nvPr>
                  <p:custDataLst>
                    <p:tags r:id="rId14"/>
                  </p:custDataLst>
                </p:nvPr>
              </p:nvSpPr>
              <p:spPr>
                <a:xfrm>
                  <a:off x="7309269" y="3645780"/>
                  <a:ext cx="403119" cy="403119"/>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38" name="图形"/>
                <p:cNvSpPr/>
                <p:nvPr>
                  <p:custDataLst>
                    <p:tags r:id="rId15"/>
                  </p:custDataLst>
                </p:nvPr>
              </p:nvSpPr>
              <p:spPr>
                <a:xfrm>
                  <a:off x="7379509" y="3716020"/>
                  <a:ext cx="262638" cy="262638"/>
                </a:xfrm>
                <a:prstGeom prst="ellipse">
                  <a:avLst/>
                </a:prstGeom>
                <a:gradFill>
                  <a:gsLst>
                    <a:gs pos="18000">
                      <a:schemeClr val="accent1">
                        <a:alpha val="80000"/>
                      </a:schemeClr>
                    </a:gs>
                    <a:gs pos="100000">
                      <a:schemeClr val="accent2"/>
                    </a:gs>
                  </a:gsLst>
                  <a:lin ang="5400000" scaled="1"/>
                </a:gradFill>
                <a:ln w="12700" cap="flat" cmpd="sng" algn="ctr">
                  <a:noFill/>
                  <a:prstDash val="solid"/>
                  <a:miter lim="800000"/>
                </a:ln>
                <a:effectLst/>
              </p:spPr>
              <p:txBody>
                <a:bodyPr wrap="square" rtlCol="0" anchor="ctr">
                  <a:noAutofit/>
                </a:bodyPr>
                <a:lstStyle/>
                <a:p>
                  <a:pPr algn="ctr"/>
                  <a:endParaRPr lang="zh-CN" altLang="en-US" kern="0" dirty="0">
                    <a:solidFill>
                      <a:srgbClr val="FFFFFF"/>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39" name="图形"/>
                <p:cNvSpPr/>
                <p:nvPr>
                  <p:custDataLst>
                    <p:tags r:id="rId16"/>
                  </p:custDataLst>
                </p:nvPr>
              </p:nvSpPr>
              <p:spPr>
                <a:xfrm>
                  <a:off x="4479613" y="3645780"/>
                  <a:ext cx="403119" cy="403119"/>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40" name="图形"/>
                <p:cNvSpPr/>
                <p:nvPr>
                  <p:custDataLst>
                    <p:tags r:id="rId17"/>
                  </p:custDataLst>
                </p:nvPr>
              </p:nvSpPr>
              <p:spPr>
                <a:xfrm>
                  <a:off x="4549853" y="3716020"/>
                  <a:ext cx="262638" cy="262638"/>
                </a:xfrm>
                <a:prstGeom prst="ellipse">
                  <a:avLst/>
                </a:prstGeom>
                <a:gradFill>
                  <a:gsLst>
                    <a:gs pos="18000">
                      <a:schemeClr val="accent1">
                        <a:alpha val="80000"/>
                      </a:schemeClr>
                    </a:gs>
                    <a:gs pos="100000">
                      <a:schemeClr val="accent2"/>
                    </a:gs>
                  </a:gsLst>
                  <a:lin ang="5400000" scaled="1"/>
                </a:gradFill>
                <a:ln w="12700" cap="flat" cmpd="sng" algn="ctr">
                  <a:noFill/>
                  <a:prstDash val="solid"/>
                  <a:miter lim="800000"/>
                </a:ln>
                <a:effectLst/>
              </p:spPr>
              <p:txBody>
                <a:bodyPr wrap="square" rtlCol="0" anchor="ctr">
                  <a:noAutofit/>
                </a:bodyPr>
                <a:lstStyle/>
                <a:p>
                  <a:pPr algn="ctr"/>
                  <a:endParaRPr lang="zh-CN" altLang="en-US" kern="0" dirty="0">
                    <a:solidFill>
                      <a:srgbClr val="FFFFFF"/>
                    </a:solidFill>
                    <a:latin typeface="思源黑体旧字形 Light" panose="020B0300000000000000" charset="-128"/>
                    <a:ea typeface="思源黑体旧字形 Light" panose="020B0300000000000000" charset="-128"/>
                    <a:cs typeface="思源黑体旧字形 Light" panose="020B0300000000000000" charset="-128"/>
                  </a:endParaRPr>
                </a:p>
              </p:txBody>
            </p:sp>
            <p:cxnSp>
              <p:nvCxnSpPr>
                <p:cNvPr id="41" name="图形"/>
                <p:cNvCxnSpPr/>
                <p:nvPr>
                  <p:custDataLst>
                    <p:tags r:id="rId18"/>
                  </p:custDataLst>
                </p:nvPr>
              </p:nvCxnSpPr>
              <p:spPr>
                <a:xfrm flipH="1">
                  <a:off x="4684232" y="2411992"/>
                  <a:ext cx="1182191" cy="1163548"/>
                </a:xfrm>
                <a:prstGeom prst="straightConnector1">
                  <a:avLst/>
                </a:prstGeom>
                <a:ln w="12700">
                  <a:gradFill>
                    <a:gsLst>
                      <a:gs pos="0">
                        <a:schemeClr val="accent1">
                          <a:alpha val="0"/>
                        </a:schemeClr>
                      </a:gs>
                      <a:gs pos="100000">
                        <a:schemeClr val="accent2"/>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42" name="图形"/>
                <p:cNvCxnSpPr/>
                <p:nvPr>
                  <p:custDataLst>
                    <p:tags r:id="rId19"/>
                  </p:custDataLst>
                </p:nvPr>
              </p:nvCxnSpPr>
              <p:spPr>
                <a:xfrm rot="5400000" flipH="1">
                  <a:off x="6385514" y="2460694"/>
                  <a:ext cx="1182191" cy="1163548"/>
                </a:xfrm>
                <a:prstGeom prst="straightConnector1">
                  <a:avLst/>
                </a:prstGeom>
                <a:ln w="12700">
                  <a:gradFill>
                    <a:gsLst>
                      <a:gs pos="0">
                        <a:schemeClr val="accent1">
                          <a:alpha val="0"/>
                        </a:schemeClr>
                      </a:gs>
                      <a:gs pos="100000">
                        <a:schemeClr val="accent2"/>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43" name="图形"/>
                <p:cNvCxnSpPr/>
                <p:nvPr>
                  <p:custDataLst>
                    <p:tags r:id="rId20"/>
                  </p:custDataLst>
                </p:nvPr>
              </p:nvCxnSpPr>
              <p:spPr>
                <a:xfrm rot="10800000" flipH="1">
                  <a:off x="6343877" y="4119139"/>
                  <a:ext cx="1182191" cy="1163548"/>
                </a:xfrm>
                <a:prstGeom prst="straightConnector1">
                  <a:avLst/>
                </a:prstGeom>
                <a:ln w="12700">
                  <a:gradFill>
                    <a:gsLst>
                      <a:gs pos="0">
                        <a:schemeClr val="accent1">
                          <a:alpha val="0"/>
                        </a:schemeClr>
                      </a:gs>
                      <a:gs pos="100000">
                        <a:schemeClr val="accent2"/>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44" name="图形"/>
                <p:cNvCxnSpPr/>
                <p:nvPr>
                  <p:custDataLst>
                    <p:tags r:id="rId21"/>
                  </p:custDataLst>
                </p:nvPr>
              </p:nvCxnSpPr>
              <p:spPr>
                <a:xfrm rot="16200000" flipH="1">
                  <a:off x="4619537" y="4047562"/>
                  <a:ext cx="1182191" cy="1163548"/>
                </a:xfrm>
                <a:prstGeom prst="straightConnector1">
                  <a:avLst/>
                </a:prstGeom>
                <a:ln w="12700">
                  <a:gradFill>
                    <a:gsLst>
                      <a:gs pos="0">
                        <a:schemeClr val="accent1">
                          <a:alpha val="0"/>
                        </a:schemeClr>
                      </a:gs>
                      <a:gs pos="100000">
                        <a:schemeClr val="accent2"/>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sp>
              <p:nvSpPr>
                <p:cNvPr id="32" name="图形"/>
                <p:cNvSpPr/>
                <p:nvPr>
                  <p:custDataLst>
                    <p:tags r:id="rId22"/>
                  </p:custDataLst>
                </p:nvPr>
              </p:nvSpPr>
              <p:spPr>
                <a:xfrm>
                  <a:off x="5326284" y="3085449"/>
                  <a:ext cx="1539433" cy="1539433"/>
                </a:xfrm>
                <a:prstGeom prst="ellipse">
                  <a:avLst/>
                </a:prstGeom>
                <a:gradFill>
                  <a:gsLst>
                    <a:gs pos="0">
                      <a:schemeClr val="accent1"/>
                    </a:gs>
                    <a:gs pos="100000">
                      <a:schemeClr val="accent2"/>
                    </a:gs>
                  </a:gsLst>
                  <a:lin ang="5400000" scaled="1"/>
                </a:gradFill>
                <a:ln w="12700" cap="flat" cmpd="sng" algn="ctr">
                  <a:noFill/>
                  <a:prstDash val="solid"/>
                  <a:miter lim="800000"/>
                </a:ln>
                <a:effectLst/>
              </p:spPr>
              <p:txBody>
                <a:bodyPr wrap="square" rtlCol="0" anchor="ctr">
                  <a:noAutofit/>
                </a:bodyPr>
                <a:lstStyle/>
                <a:p>
                  <a:pPr algn="ctr"/>
                  <a:endParaRPr lang="zh-CN" altLang="en-US" kern="0" dirty="0">
                    <a:solidFill>
                      <a:srgbClr val="FFFFFF"/>
                    </a:solidFill>
                    <a:latin typeface="思源黑体旧字形 Light" panose="020B0300000000000000" charset="-128"/>
                    <a:ea typeface="思源黑体旧字形 Light" panose="020B0300000000000000" charset="-128"/>
                    <a:cs typeface="思源黑体旧字形 Light" panose="020B0300000000000000" charset="-128"/>
                  </a:endParaRPr>
                </a:p>
              </p:txBody>
            </p:sp>
            <p:sp>
              <p:nvSpPr>
                <p:cNvPr id="21" name="图形"/>
                <p:cNvSpPr/>
                <p:nvPr>
                  <p:custDataLst>
                    <p:tags r:id="rId23"/>
                  </p:custDataLst>
                </p:nvPr>
              </p:nvSpPr>
              <p:spPr bwMode="auto">
                <a:xfrm>
                  <a:off x="6107111" y="3606753"/>
                  <a:ext cx="117460" cy="142856"/>
                </a:xfrm>
                <a:custGeom>
                  <a:avLst/>
                  <a:gdLst>
                    <a:gd name="T0" fmla="*/ 0 w 41"/>
                    <a:gd name="T1" fmla="*/ 50 h 50"/>
                    <a:gd name="T2" fmla="*/ 41 w 41"/>
                    <a:gd name="T3" fmla="*/ 50 h 50"/>
                    <a:gd name="T4" fmla="*/ 38 w 41"/>
                    <a:gd name="T5" fmla="*/ 47 h 50"/>
                    <a:gd name="T6" fmla="*/ 37 w 41"/>
                    <a:gd name="T7" fmla="*/ 45 h 50"/>
                    <a:gd name="T8" fmla="*/ 0 w 41"/>
                    <a:gd name="T9" fmla="*/ 0 h 50"/>
                    <a:gd name="T10" fmla="*/ 0 w 41"/>
                    <a:gd name="T11" fmla="*/ 50 h 50"/>
                  </a:gdLst>
                  <a:ahLst/>
                  <a:cxnLst>
                    <a:cxn ang="0">
                      <a:pos x="T0" y="T1"/>
                    </a:cxn>
                    <a:cxn ang="0">
                      <a:pos x="T2" y="T3"/>
                    </a:cxn>
                    <a:cxn ang="0">
                      <a:pos x="T4" y="T5"/>
                    </a:cxn>
                    <a:cxn ang="0">
                      <a:pos x="T6" y="T7"/>
                    </a:cxn>
                    <a:cxn ang="0">
                      <a:pos x="T8" y="T9"/>
                    </a:cxn>
                    <a:cxn ang="0">
                      <a:pos x="T10" y="T11"/>
                    </a:cxn>
                  </a:cxnLst>
                  <a:rect l="0" t="0" r="r" b="b"/>
                  <a:pathLst>
                    <a:path w="41" h="50">
                      <a:moveTo>
                        <a:pt x="0" y="50"/>
                      </a:moveTo>
                      <a:cubicBezTo>
                        <a:pt x="41" y="50"/>
                        <a:pt x="41" y="50"/>
                        <a:pt x="41" y="50"/>
                      </a:cubicBezTo>
                      <a:cubicBezTo>
                        <a:pt x="38" y="47"/>
                        <a:pt x="38" y="47"/>
                        <a:pt x="38" y="47"/>
                      </a:cubicBezTo>
                      <a:cubicBezTo>
                        <a:pt x="37" y="46"/>
                        <a:pt x="37" y="45"/>
                        <a:pt x="37" y="45"/>
                      </a:cubicBezTo>
                      <a:cubicBezTo>
                        <a:pt x="0" y="0"/>
                        <a:pt x="0" y="0"/>
                        <a:pt x="0" y="0"/>
                      </a:cubicBezTo>
                      <a:lnTo>
                        <a:pt x="0" y="5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22" name="图形"/>
                <p:cNvSpPr/>
                <p:nvPr>
                  <p:custDataLst>
                    <p:tags r:id="rId24"/>
                  </p:custDataLst>
                </p:nvPr>
              </p:nvSpPr>
              <p:spPr bwMode="auto">
                <a:xfrm>
                  <a:off x="6235682" y="3617865"/>
                  <a:ext cx="125396" cy="131745"/>
                </a:xfrm>
                <a:custGeom>
                  <a:avLst/>
                  <a:gdLst>
                    <a:gd name="T0" fmla="*/ 12 w 79"/>
                    <a:gd name="T1" fmla="*/ 83 h 83"/>
                    <a:gd name="T2" fmla="*/ 79 w 79"/>
                    <a:gd name="T3" fmla="*/ 83 h 83"/>
                    <a:gd name="T4" fmla="*/ 20 w 79"/>
                    <a:gd name="T5" fmla="*/ 0 h 83"/>
                    <a:gd name="T6" fmla="*/ 0 w 79"/>
                    <a:gd name="T7" fmla="*/ 68 h 83"/>
                    <a:gd name="T8" fmla="*/ 12 w 79"/>
                    <a:gd name="T9" fmla="*/ 83 h 83"/>
                  </a:gdLst>
                  <a:ahLst/>
                  <a:cxnLst>
                    <a:cxn ang="0">
                      <a:pos x="T0" y="T1"/>
                    </a:cxn>
                    <a:cxn ang="0">
                      <a:pos x="T2" y="T3"/>
                    </a:cxn>
                    <a:cxn ang="0">
                      <a:pos x="T4" y="T5"/>
                    </a:cxn>
                    <a:cxn ang="0">
                      <a:pos x="T6" y="T7"/>
                    </a:cxn>
                    <a:cxn ang="0">
                      <a:pos x="T8" y="T9"/>
                    </a:cxn>
                  </a:cxnLst>
                  <a:rect l="0" t="0" r="r" b="b"/>
                  <a:pathLst>
                    <a:path w="79" h="83">
                      <a:moveTo>
                        <a:pt x="12" y="83"/>
                      </a:moveTo>
                      <a:lnTo>
                        <a:pt x="79" y="83"/>
                      </a:lnTo>
                      <a:lnTo>
                        <a:pt x="20" y="0"/>
                      </a:lnTo>
                      <a:lnTo>
                        <a:pt x="0" y="68"/>
                      </a:lnTo>
                      <a:lnTo>
                        <a:pt x="12" y="8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23" name="图形"/>
                <p:cNvSpPr/>
                <p:nvPr>
                  <p:custDataLst>
                    <p:tags r:id="rId25"/>
                  </p:custDataLst>
                </p:nvPr>
              </p:nvSpPr>
              <p:spPr bwMode="auto">
                <a:xfrm>
                  <a:off x="5965843" y="3606753"/>
                  <a:ext cx="119047" cy="142856"/>
                </a:xfrm>
                <a:custGeom>
                  <a:avLst/>
                  <a:gdLst>
                    <a:gd name="T0" fmla="*/ 42 w 42"/>
                    <a:gd name="T1" fmla="*/ 50 h 50"/>
                    <a:gd name="T2" fmla="*/ 42 w 42"/>
                    <a:gd name="T3" fmla="*/ 0 h 50"/>
                    <a:gd name="T4" fmla="*/ 5 w 42"/>
                    <a:gd name="T5" fmla="*/ 45 h 50"/>
                    <a:gd name="T6" fmla="*/ 3 w 42"/>
                    <a:gd name="T7" fmla="*/ 47 h 50"/>
                    <a:gd name="T8" fmla="*/ 0 w 42"/>
                    <a:gd name="T9" fmla="*/ 50 h 50"/>
                    <a:gd name="T10" fmla="*/ 42 w 42"/>
                    <a:gd name="T11" fmla="*/ 50 h 50"/>
                  </a:gdLst>
                  <a:ahLst/>
                  <a:cxnLst>
                    <a:cxn ang="0">
                      <a:pos x="T0" y="T1"/>
                    </a:cxn>
                    <a:cxn ang="0">
                      <a:pos x="T2" y="T3"/>
                    </a:cxn>
                    <a:cxn ang="0">
                      <a:pos x="T4" y="T5"/>
                    </a:cxn>
                    <a:cxn ang="0">
                      <a:pos x="T6" y="T7"/>
                    </a:cxn>
                    <a:cxn ang="0">
                      <a:pos x="T8" y="T9"/>
                    </a:cxn>
                    <a:cxn ang="0">
                      <a:pos x="T10" y="T11"/>
                    </a:cxn>
                  </a:cxnLst>
                  <a:rect l="0" t="0" r="r" b="b"/>
                  <a:pathLst>
                    <a:path w="42" h="50">
                      <a:moveTo>
                        <a:pt x="42" y="50"/>
                      </a:moveTo>
                      <a:cubicBezTo>
                        <a:pt x="42" y="0"/>
                        <a:pt x="42" y="0"/>
                        <a:pt x="42" y="0"/>
                      </a:cubicBezTo>
                      <a:cubicBezTo>
                        <a:pt x="5" y="45"/>
                        <a:pt x="5" y="45"/>
                        <a:pt x="5" y="45"/>
                      </a:cubicBezTo>
                      <a:cubicBezTo>
                        <a:pt x="4" y="45"/>
                        <a:pt x="4" y="46"/>
                        <a:pt x="3" y="47"/>
                      </a:cubicBezTo>
                      <a:cubicBezTo>
                        <a:pt x="0" y="50"/>
                        <a:pt x="0" y="50"/>
                        <a:pt x="0" y="50"/>
                      </a:cubicBezTo>
                      <a:lnTo>
                        <a:pt x="42" y="5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24" name="图形"/>
                <p:cNvSpPr/>
                <p:nvPr>
                  <p:custDataLst>
                    <p:tags r:id="rId26"/>
                  </p:custDataLst>
                </p:nvPr>
              </p:nvSpPr>
              <p:spPr bwMode="auto">
                <a:xfrm>
                  <a:off x="5956319" y="3771832"/>
                  <a:ext cx="128571" cy="314284"/>
                </a:xfrm>
                <a:custGeom>
                  <a:avLst/>
                  <a:gdLst>
                    <a:gd name="T0" fmla="*/ 0 w 81"/>
                    <a:gd name="T1" fmla="*/ 0 h 198"/>
                    <a:gd name="T2" fmla="*/ 81 w 81"/>
                    <a:gd name="T3" fmla="*/ 198 h 198"/>
                    <a:gd name="T4" fmla="*/ 81 w 81"/>
                    <a:gd name="T5" fmla="*/ 0 h 198"/>
                    <a:gd name="T6" fmla="*/ 0 w 81"/>
                    <a:gd name="T7" fmla="*/ 0 h 198"/>
                  </a:gdLst>
                  <a:ahLst/>
                  <a:cxnLst>
                    <a:cxn ang="0">
                      <a:pos x="T0" y="T1"/>
                    </a:cxn>
                    <a:cxn ang="0">
                      <a:pos x="T2" y="T3"/>
                    </a:cxn>
                    <a:cxn ang="0">
                      <a:pos x="T4" y="T5"/>
                    </a:cxn>
                    <a:cxn ang="0">
                      <a:pos x="T6" y="T7"/>
                    </a:cxn>
                  </a:cxnLst>
                  <a:rect l="0" t="0" r="r" b="b"/>
                  <a:pathLst>
                    <a:path w="81" h="198">
                      <a:moveTo>
                        <a:pt x="0" y="0"/>
                      </a:moveTo>
                      <a:lnTo>
                        <a:pt x="81" y="198"/>
                      </a:lnTo>
                      <a:lnTo>
                        <a:pt x="81"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25" name="图形"/>
                <p:cNvSpPr/>
                <p:nvPr>
                  <p:custDataLst>
                    <p:tags r:id="rId27"/>
                  </p:custDataLst>
                </p:nvPr>
              </p:nvSpPr>
              <p:spPr bwMode="auto">
                <a:xfrm>
                  <a:off x="5827748" y="3617865"/>
                  <a:ext cx="125396" cy="131745"/>
                </a:xfrm>
                <a:custGeom>
                  <a:avLst/>
                  <a:gdLst>
                    <a:gd name="T0" fmla="*/ 69 w 79"/>
                    <a:gd name="T1" fmla="*/ 83 h 83"/>
                    <a:gd name="T2" fmla="*/ 79 w 79"/>
                    <a:gd name="T3" fmla="*/ 68 h 83"/>
                    <a:gd name="T4" fmla="*/ 61 w 79"/>
                    <a:gd name="T5" fmla="*/ 0 h 83"/>
                    <a:gd name="T6" fmla="*/ 0 w 79"/>
                    <a:gd name="T7" fmla="*/ 83 h 83"/>
                    <a:gd name="T8" fmla="*/ 69 w 79"/>
                    <a:gd name="T9" fmla="*/ 83 h 83"/>
                  </a:gdLst>
                  <a:ahLst/>
                  <a:cxnLst>
                    <a:cxn ang="0">
                      <a:pos x="T0" y="T1"/>
                    </a:cxn>
                    <a:cxn ang="0">
                      <a:pos x="T2" y="T3"/>
                    </a:cxn>
                    <a:cxn ang="0">
                      <a:pos x="T4" y="T5"/>
                    </a:cxn>
                    <a:cxn ang="0">
                      <a:pos x="T6" y="T7"/>
                    </a:cxn>
                    <a:cxn ang="0">
                      <a:pos x="T8" y="T9"/>
                    </a:cxn>
                  </a:cxnLst>
                  <a:rect l="0" t="0" r="r" b="b"/>
                  <a:pathLst>
                    <a:path w="79" h="83">
                      <a:moveTo>
                        <a:pt x="69" y="83"/>
                      </a:moveTo>
                      <a:lnTo>
                        <a:pt x="79" y="68"/>
                      </a:lnTo>
                      <a:lnTo>
                        <a:pt x="61" y="0"/>
                      </a:lnTo>
                      <a:lnTo>
                        <a:pt x="0" y="83"/>
                      </a:lnTo>
                      <a:lnTo>
                        <a:pt x="69" y="8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26" name="图形"/>
                <p:cNvSpPr/>
                <p:nvPr>
                  <p:custDataLst>
                    <p:tags r:id="rId28"/>
                  </p:custDataLst>
                </p:nvPr>
              </p:nvSpPr>
              <p:spPr bwMode="auto">
                <a:xfrm>
                  <a:off x="5942033" y="3592469"/>
                  <a:ext cx="122222" cy="111111"/>
                </a:xfrm>
                <a:custGeom>
                  <a:avLst/>
                  <a:gdLst>
                    <a:gd name="T0" fmla="*/ 11 w 43"/>
                    <a:gd name="T1" fmla="*/ 39 h 39"/>
                    <a:gd name="T2" fmla="*/ 43 w 43"/>
                    <a:gd name="T3" fmla="*/ 0 h 39"/>
                    <a:gd name="T4" fmla="*/ 1 w 43"/>
                    <a:gd name="T5" fmla="*/ 0 h 39"/>
                    <a:gd name="T6" fmla="*/ 0 w 43"/>
                    <a:gd name="T7" fmla="*/ 1 h 39"/>
                    <a:gd name="T8" fmla="*/ 11 w 43"/>
                    <a:gd name="T9" fmla="*/ 39 h 39"/>
                  </a:gdLst>
                  <a:ahLst/>
                  <a:cxnLst>
                    <a:cxn ang="0">
                      <a:pos x="T0" y="T1"/>
                    </a:cxn>
                    <a:cxn ang="0">
                      <a:pos x="T2" y="T3"/>
                    </a:cxn>
                    <a:cxn ang="0">
                      <a:pos x="T4" y="T5"/>
                    </a:cxn>
                    <a:cxn ang="0">
                      <a:pos x="T6" y="T7"/>
                    </a:cxn>
                    <a:cxn ang="0">
                      <a:pos x="T8" y="T9"/>
                    </a:cxn>
                  </a:cxnLst>
                  <a:rect l="0" t="0" r="r" b="b"/>
                  <a:pathLst>
                    <a:path w="43" h="39">
                      <a:moveTo>
                        <a:pt x="11" y="39"/>
                      </a:moveTo>
                      <a:cubicBezTo>
                        <a:pt x="43" y="0"/>
                        <a:pt x="43" y="0"/>
                        <a:pt x="43" y="0"/>
                      </a:cubicBezTo>
                      <a:cubicBezTo>
                        <a:pt x="1" y="0"/>
                        <a:pt x="1" y="0"/>
                        <a:pt x="1" y="0"/>
                      </a:cubicBezTo>
                      <a:cubicBezTo>
                        <a:pt x="0" y="0"/>
                        <a:pt x="0" y="0"/>
                        <a:pt x="0" y="1"/>
                      </a:cubicBezTo>
                      <a:lnTo>
                        <a:pt x="11" y="3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27" name="图形"/>
                <p:cNvSpPr/>
                <p:nvPr>
                  <p:custDataLst>
                    <p:tags r:id="rId29"/>
                  </p:custDataLst>
                </p:nvPr>
              </p:nvSpPr>
              <p:spPr bwMode="auto">
                <a:xfrm>
                  <a:off x="6118222" y="3771833"/>
                  <a:ext cx="250792" cy="342855"/>
                </a:xfrm>
                <a:custGeom>
                  <a:avLst/>
                  <a:gdLst>
                    <a:gd name="T0" fmla="*/ 88 w 158"/>
                    <a:gd name="T1" fmla="*/ 0 h 216"/>
                    <a:gd name="T2" fmla="*/ 0 w 158"/>
                    <a:gd name="T3" fmla="*/ 216 h 216"/>
                    <a:gd name="T4" fmla="*/ 158 w 158"/>
                    <a:gd name="T5" fmla="*/ 0 h 216"/>
                    <a:gd name="T6" fmla="*/ 88 w 158"/>
                    <a:gd name="T7" fmla="*/ 0 h 216"/>
                  </a:gdLst>
                  <a:ahLst/>
                  <a:cxnLst>
                    <a:cxn ang="0">
                      <a:pos x="T0" y="T1"/>
                    </a:cxn>
                    <a:cxn ang="0">
                      <a:pos x="T2" y="T3"/>
                    </a:cxn>
                    <a:cxn ang="0">
                      <a:pos x="T4" y="T5"/>
                    </a:cxn>
                    <a:cxn ang="0">
                      <a:pos x="T6" y="T7"/>
                    </a:cxn>
                  </a:cxnLst>
                  <a:rect l="0" t="0" r="r" b="b"/>
                  <a:pathLst>
                    <a:path w="158" h="216">
                      <a:moveTo>
                        <a:pt x="88" y="0"/>
                      </a:moveTo>
                      <a:lnTo>
                        <a:pt x="0" y="216"/>
                      </a:lnTo>
                      <a:lnTo>
                        <a:pt x="158" y="0"/>
                      </a:lnTo>
                      <a:lnTo>
                        <a:pt x="88" y="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28" name="图形"/>
                <p:cNvSpPr/>
                <p:nvPr>
                  <p:custDataLst>
                    <p:tags r:id="rId30"/>
                  </p:custDataLst>
                </p:nvPr>
              </p:nvSpPr>
              <p:spPr bwMode="auto">
                <a:xfrm>
                  <a:off x="6124571" y="3592469"/>
                  <a:ext cx="122222" cy="111111"/>
                </a:xfrm>
                <a:custGeom>
                  <a:avLst/>
                  <a:gdLst>
                    <a:gd name="T0" fmla="*/ 33 w 43"/>
                    <a:gd name="T1" fmla="*/ 39 h 39"/>
                    <a:gd name="T2" fmla="*/ 43 w 43"/>
                    <a:gd name="T3" fmla="*/ 1 h 39"/>
                    <a:gd name="T4" fmla="*/ 43 w 43"/>
                    <a:gd name="T5" fmla="*/ 1 h 39"/>
                    <a:gd name="T6" fmla="*/ 43 w 43"/>
                    <a:gd name="T7" fmla="*/ 0 h 39"/>
                    <a:gd name="T8" fmla="*/ 0 w 43"/>
                    <a:gd name="T9" fmla="*/ 0 h 39"/>
                    <a:gd name="T10" fmla="*/ 33 w 43"/>
                    <a:gd name="T11" fmla="*/ 39 h 39"/>
                  </a:gdLst>
                  <a:ahLst/>
                  <a:cxnLst>
                    <a:cxn ang="0">
                      <a:pos x="T0" y="T1"/>
                    </a:cxn>
                    <a:cxn ang="0">
                      <a:pos x="T2" y="T3"/>
                    </a:cxn>
                    <a:cxn ang="0">
                      <a:pos x="T4" y="T5"/>
                    </a:cxn>
                    <a:cxn ang="0">
                      <a:pos x="T6" y="T7"/>
                    </a:cxn>
                    <a:cxn ang="0">
                      <a:pos x="T8" y="T9"/>
                    </a:cxn>
                    <a:cxn ang="0">
                      <a:pos x="T10" y="T11"/>
                    </a:cxn>
                  </a:cxnLst>
                  <a:rect l="0" t="0" r="r" b="b"/>
                  <a:pathLst>
                    <a:path w="43" h="39">
                      <a:moveTo>
                        <a:pt x="33" y="39"/>
                      </a:moveTo>
                      <a:cubicBezTo>
                        <a:pt x="43" y="1"/>
                        <a:pt x="43" y="1"/>
                        <a:pt x="43" y="1"/>
                      </a:cubicBezTo>
                      <a:cubicBezTo>
                        <a:pt x="43" y="1"/>
                        <a:pt x="43" y="1"/>
                        <a:pt x="43" y="1"/>
                      </a:cubicBezTo>
                      <a:cubicBezTo>
                        <a:pt x="43" y="0"/>
                        <a:pt x="43" y="0"/>
                        <a:pt x="43" y="0"/>
                      </a:cubicBezTo>
                      <a:cubicBezTo>
                        <a:pt x="0" y="0"/>
                        <a:pt x="0" y="0"/>
                        <a:pt x="0" y="0"/>
                      </a:cubicBezTo>
                      <a:lnTo>
                        <a:pt x="33" y="3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29" name="图形"/>
                <p:cNvSpPr/>
                <p:nvPr>
                  <p:custDataLst>
                    <p:tags r:id="rId31"/>
                  </p:custDataLst>
                </p:nvPr>
              </p:nvSpPr>
              <p:spPr bwMode="auto">
                <a:xfrm>
                  <a:off x="6107111" y="3771832"/>
                  <a:ext cx="125396" cy="314284"/>
                </a:xfrm>
                <a:custGeom>
                  <a:avLst/>
                  <a:gdLst>
                    <a:gd name="T0" fmla="*/ 0 w 79"/>
                    <a:gd name="T1" fmla="*/ 0 h 198"/>
                    <a:gd name="T2" fmla="*/ 0 w 79"/>
                    <a:gd name="T3" fmla="*/ 198 h 198"/>
                    <a:gd name="T4" fmla="*/ 79 w 79"/>
                    <a:gd name="T5" fmla="*/ 0 h 198"/>
                    <a:gd name="T6" fmla="*/ 0 w 79"/>
                    <a:gd name="T7" fmla="*/ 0 h 198"/>
                  </a:gdLst>
                  <a:ahLst/>
                  <a:cxnLst>
                    <a:cxn ang="0">
                      <a:pos x="T0" y="T1"/>
                    </a:cxn>
                    <a:cxn ang="0">
                      <a:pos x="T2" y="T3"/>
                    </a:cxn>
                    <a:cxn ang="0">
                      <a:pos x="T4" y="T5"/>
                    </a:cxn>
                    <a:cxn ang="0">
                      <a:pos x="T6" y="T7"/>
                    </a:cxn>
                  </a:cxnLst>
                  <a:rect l="0" t="0" r="r" b="b"/>
                  <a:pathLst>
                    <a:path w="79" h="198">
                      <a:moveTo>
                        <a:pt x="0" y="0"/>
                      </a:moveTo>
                      <a:lnTo>
                        <a:pt x="0" y="198"/>
                      </a:lnTo>
                      <a:lnTo>
                        <a:pt x="79"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30" name="图形"/>
                <p:cNvSpPr/>
                <p:nvPr>
                  <p:custDataLst>
                    <p:tags r:id="rId32"/>
                  </p:custDataLst>
                </p:nvPr>
              </p:nvSpPr>
              <p:spPr bwMode="auto">
                <a:xfrm>
                  <a:off x="5822986" y="3771832"/>
                  <a:ext cx="247618" cy="346030"/>
                </a:xfrm>
                <a:custGeom>
                  <a:avLst/>
                  <a:gdLst>
                    <a:gd name="T0" fmla="*/ 70 w 156"/>
                    <a:gd name="T1" fmla="*/ 0 h 218"/>
                    <a:gd name="T2" fmla="*/ 0 w 156"/>
                    <a:gd name="T3" fmla="*/ 0 h 218"/>
                    <a:gd name="T4" fmla="*/ 156 w 156"/>
                    <a:gd name="T5" fmla="*/ 218 h 218"/>
                    <a:gd name="T6" fmla="*/ 70 w 156"/>
                    <a:gd name="T7" fmla="*/ 0 h 218"/>
                  </a:gdLst>
                  <a:ahLst/>
                  <a:cxnLst>
                    <a:cxn ang="0">
                      <a:pos x="T0" y="T1"/>
                    </a:cxn>
                    <a:cxn ang="0">
                      <a:pos x="T2" y="T3"/>
                    </a:cxn>
                    <a:cxn ang="0">
                      <a:pos x="T4" y="T5"/>
                    </a:cxn>
                    <a:cxn ang="0">
                      <a:pos x="T6" y="T7"/>
                    </a:cxn>
                  </a:cxnLst>
                  <a:rect l="0" t="0" r="r" b="b"/>
                  <a:pathLst>
                    <a:path w="156" h="218">
                      <a:moveTo>
                        <a:pt x="70" y="0"/>
                      </a:moveTo>
                      <a:lnTo>
                        <a:pt x="0" y="0"/>
                      </a:lnTo>
                      <a:lnTo>
                        <a:pt x="156" y="218"/>
                      </a:lnTo>
                      <a:lnTo>
                        <a:pt x="70" y="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思源宋体 CN Heavy" panose="02020900000000000000" charset="-122"/>
                    <a:ea typeface="思源宋体 CN Heavy" panose="02020900000000000000" charset="-122"/>
                    <a:cs typeface="思源黑体旧字形 Light" panose="020B0300000000000000" charset="-128"/>
                  </a:endParaRPr>
                </a:p>
              </p:txBody>
            </p:sp>
            <p:sp>
              <p:nvSpPr>
                <p:cNvPr id="15" name="图形"/>
                <p:cNvSpPr/>
                <p:nvPr>
                  <p:custDataLst>
                    <p:tags r:id="rId33"/>
                  </p:custDataLst>
                </p:nvPr>
              </p:nvSpPr>
              <p:spPr>
                <a:xfrm>
                  <a:off x="7447617" y="3756984"/>
                  <a:ext cx="156902" cy="181533"/>
                </a:xfrm>
                <a:custGeom>
                  <a:avLst/>
                  <a:gdLst/>
                  <a:ahLst/>
                  <a:cxnLst>
                    <a:cxn ang="0">
                      <a:pos x="wd2" y="hd2"/>
                    </a:cxn>
                    <a:cxn ang="5400000">
                      <a:pos x="wd2" y="hd2"/>
                    </a:cxn>
                    <a:cxn ang="10800000">
                      <a:pos x="wd2" y="hd2"/>
                    </a:cxn>
                    <a:cxn ang="16200000">
                      <a:pos x="wd2" y="hd2"/>
                    </a:cxn>
                  </a:cxnLst>
                  <a:rect l="0" t="0" r="r" b="b"/>
                  <a:pathLst>
                    <a:path w="21600" h="21600" extrusionOk="0">
                      <a:moveTo>
                        <a:pt x="16740" y="5165"/>
                      </a:moveTo>
                      <a:cubicBezTo>
                        <a:pt x="9990" y="10096"/>
                        <a:pt x="9990" y="10096"/>
                        <a:pt x="9990" y="10096"/>
                      </a:cubicBezTo>
                      <a:cubicBezTo>
                        <a:pt x="9990" y="7748"/>
                        <a:pt x="9990" y="7748"/>
                        <a:pt x="9990" y="7748"/>
                      </a:cubicBezTo>
                      <a:cubicBezTo>
                        <a:pt x="5940" y="8452"/>
                        <a:pt x="2700" y="10330"/>
                        <a:pt x="1350" y="13617"/>
                      </a:cubicBezTo>
                      <a:cubicBezTo>
                        <a:pt x="0" y="13617"/>
                        <a:pt x="0" y="13617"/>
                        <a:pt x="0" y="13617"/>
                      </a:cubicBezTo>
                      <a:cubicBezTo>
                        <a:pt x="540" y="7983"/>
                        <a:pt x="3780" y="3757"/>
                        <a:pt x="9990" y="2348"/>
                      </a:cubicBezTo>
                      <a:cubicBezTo>
                        <a:pt x="9990" y="0"/>
                        <a:pt x="9990" y="0"/>
                        <a:pt x="9990" y="0"/>
                      </a:cubicBezTo>
                      <a:cubicBezTo>
                        <a:pt x="16740" y="5165"/>
                        <a:pt x="16740" y="5165"/>
                        <a:pt x="16740" y="5165"/>
                      </a:cubicBezTo>
                      <a:close/>
                      <a:moveTo>
                        <a:pt x="11880" y="13852"/>
                      </a:moveTo>
                      <a:cubicBezTo>
                        <a:pt x="11880" y="11504"/>
                        <a:pt x="11880" y="11504"/>
                        <a:pt x="11880" y="11504"/>
                      </a:cubicBezTo>
                      <a:cubicBezTo>
                        <a:pt x="4320" y="16670"/>
                        <a:pt x="4320" y="16670"/>
                        <a:pt x="4320" y="16670"/>
                      </a:cubicBezTo>
                      <a:cubicBezTo>
                        <a:pt x="11880" y="21600"/>
                        <a:pt x="11880" y="21600"/>
                        <a:pt x="11880" y="21600"/>
                      </a:cubicBezTo>
                      <a:cubicBezTo>
                        <a:pt x="11880" y="19252"/>
                        <a:pt x="11880" y="19252"/>
                        <a:pt x="11880" y="19252"/>
                      </a:cubicBezTo>
                      <a:cubicBezTo>
                        <a:pt x="17820" y="18078"/>
                        <a:pt x="21060" y="13852"/>
                        <a:pt x="21600" y="8687"/>
                      </a:cubicBezTo>
                      <a:cubicBezTo>
                        <a:pt x="20250" y="8687"/>
                        <a:pt x="20250" y="8687"/>
                        <a:pt x="20250" y="8687"/>
                      </a:cubicBezTo>
                      <a:cubicBezTo>
                        <a:pt x="18630" y="11504"/>
                        <a:pt x="15390" y="13148"/>
                        <a:pt x="11880" y="13852"/>
                      </a:cubicBezTo>
                      <a:close/>
                    </a:path>
                  </a:pathLst>
                </a:custGeom>
                <a:solidFill>
                  <a:schemeClr val="bg1"/>
                </a:solidFill>
                <a:ln w="12700">
                  <a:miter lim="400000"/>
                </a:ln>
              </p:spPr>
              <p:txBody>
                <a:bodyPr lIns="45719" rIns="45719"/>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rgbClr val="7D7D7D"/>
                    </a:solidFill>
                    <a:effectLst/>
                    <a:uLnTx/>
                    <a:uFillTx/>
                    <a:latin typeface="思源宋体 CN Heavy" panose="02020900000000000000" charset="-122"/>
                    <a:ea typeface="思源宋体 CN Heavy" panose="02020900000000000000" charset="-122"/>
                    <a:cs typeface="+mn-ea"/>
                    <a:sym typeface="+mn-lt"/>
                  </a:endParaRPr>
                </a:p>
              </p:txBody>
            </p:sp>
            <p:sp>
              <p:nvSpPr>
                <p:cNvPr id="16" name="图形"/>
                <p:cNvSpPr/>
                <p:nvPr>
                  <p:custDataLst>
                    <p:tags r:id="rId34"/>
                  </p:custDataLst>
                </p:nvPr>
              </p:nvSpPr>
              <p:spPr>
                <a:xfrm>
                  <a:off x="6047723" y="2360871"/>
                  <a:ext cx="156902" cy="181533"/>
                </a:xfrm>
                <a:custGeom>
                  <a:avLst/>
                  <a:gdLst/>
                  <a:ahLst/>
                  <a:cxnLst>
                    <a:cxn ang="0">
                      <a:pos x="wd2" y="hd2"/>
                    </a:cxn>
                    <a:cxn ang="5400000">
                      <a:pos x="wd2" y="hd2"/>
                    </a:cxn>
                    <a:cxn ang="10800000">
                      <a:pos x="wd2" y="hd2"/>
                    </a:cxn>
                    <a:cxn ang="16200000">
                      <a:pos x="wd2" y="hd2"/>
                    </a:cxn>
                  </a:cxnLst>
                  <a:rect l="0" t="0" r="r" b="b"/>
                  <a:pathLst>
                    <a:path w="21600" h="21600" extrusionOk="0">
                      <a:moveTo>
                        <a:pt x="16740" y="5165"/>
                      </a:moveTo>
                      <a:cubicBezTo>
                        <a:pt x="9990" y="10096"/>
                        <a:pt x="9990" y="10096"/>
                        <a:pt x="9990" y="10096"/>
                      </a:cubicBezTo>
                      <a:cubicBezTo>
                        <a:pt x="9990" y="7748"/>
                        <a:pt x="9990" y="7748"/>
                        <a:pt x="9990" y="7748"/>
                      </a:cubicBezTo>
                      <a:cubicBezTo>
                        <a:pt x="5940" y="8452"/>
                        <a:pt x="2700" y="10330"/>
                        <a:pt x="1350" y="13617"/>
                      </a:cubicBezTo>
                      <a:cubicBezTo>
                        <a:pt x="0" y="13617"/>
                        <a:pt x="0" y="13617"/>
                        <a:pt x="0" y="13617"/>
                      </a:cubicBezTo>
                      <a:cubicBezTo>
                        <a:pt x="540" y="7983"/>
                        <a:pt x="3780" y="3757"/>
                        <a:pt x="9990" y="2348"/>
                      </a:cubicBezTo>
                      <a:cubicBezTo>
                        <a:pt x="9990" y="0"/>
                        <a:pt x="9990" y="0"/>
                        <a:pt x="9990" y="0"/>
                      </a:cubicBezTo>
                      <a:cubicBezTo>
                        <a:pt x="16740" y="5165"/>
                        <a:pt x="16740" y="5165"/>
                        <a:pt x="16740" y="5165"/>
                      </a:cubicBezTo>
                      <a:close/>
                      <a:moveTo>
                        <a:pt x="11880" y="13852"/>
                      </a:moveTo>
                      <a:cubicBezTo>
                        <a:pt x="11880" y="11504"/>
                        <a:pt x="11880" y="11504"/>
                        <a:pt x="11880" y="11504"/>
                      </a:cubicBezTo>
                      <a:cubicBezTo>
                        <a:pt x="4320" y="16670"/>
                        <a:pt x="4320" y="16670"/>
                        <a:pt x="4320" y="16670"/>
                      </a:cubicBezTo>
                      <a:cubicBezTo>
                        <a:pt x="11880" y="21600"/>
                        <a:pt x="11880" y="21600"/>
                        <a:pt x="11880" y="21600"/>
                      </a:cubicBezTo>
                      <a:cubicBezTo>
                        <a:pt x="11880" y="19252"/>
                        <a:pt x="11880" y="19252"/>
                        <a:pt x="11880" y="19252"/>
                      </a:cubicBezTo>
                      <a:cubicBezTo>
                        <a:pt x="17820" y="18078"/>
                        <a:pt x="21060" y="13852"/>
                        <a:pt x="21600" y="8687"/>
                      </a:cubicBezTo>
                      <a:cubicBezTo>
                        <a:pt x="20250" y="8687"/>
                        <a:pt x="20250" y="8687"/>
                        <a:pt x="20250" y="8687"/>
                      </a:cubicBezTo>
                      <a:cubicBezTo>
                        <a:pt x="18630" y="11504"/>
                        <a:pt x="15390" y="13148"/>
                        <a:pt x="11880" y="13852"/>
                      </a:cubicBezTo>
                      <a:close/>
                    </a:path>
                  </a:pathLst>
                </a:custGeom>
                <a:solidFill>
                  <a:schemeClr val="bg1"/>
                </a:solidFill>
                <a:ln w="12700">
                  <a:miter lim="400000"/>
                </a:ln>
              </p:spPr>
              <p:txBody>
                <a:bodyPr lIns="45719" rIns="45719"/>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rgbClr val="7D7D7D"/>
                    </a:solidFill>
                    <a:effectLst/>
                    <a:uLnTx/>
                    <a:uFillTx/>
                    <a:latin typeface="思源宋体 CN Heavy" panose="02020900000000000000" charset="-122"/>
                    <a:ea typeface="思源宋体 CN Heavy" panose="02020900000000000000" charset="-122"/>
                    <a:cs typeface="+mn-ea"/>
                    <a:sym typeface="+mn-lt"/>
                  </a:endParaRPr>
                </a:p>
              </p:txBody>
            </p:sp>
            <p:sp>
              <p:nvSpPr>
                <p:cNvPr id="17" name="图形"/>
                <p:cNvSpPr/>
                <p:nvPr>
                  <p:custDataLst>
                    <p:tags r:id="rId35"/>
                  </p:custDataLst>
                </p:nvPr>
              </p:nvSpPr>
              <p:spPr>
                <a:xfrm>
                  <a:off x="6040699" y="5168996"/>
                  <a:ext cx="156902" cy="181533"/>
                </a:xfrm>
                <a:custGeom>
                  <a:avLst/>
                  <a:gdLst/>
                  <a:ahLst/>
                  <a:cxnLst>
                    <a:cxn ang="0">
                      <a:pos x="wd2" y="hd2"/>
                    </a:cxn>
                    <a:cxn ang="5400000">
                      <a:pos x="wd2" y="hd2"/>
                    </a:cxn>
                    <a:cxn ang="10800000">
                      <a:pos x="wd2" y="hd2"/>
                    </a:cxn>
                    <a:cxn ang="16200000">
                      <a:pos x="wd2" y="hd2"/>
                    </a:cxn>
                  </a:cxnLst>
                  <a:rect l="0" t="0" r="r" b="b"/>
                  <a:pathLst>
                    <a:path w="21600" h="21600" extrusionOk="0">
                      <a:moveTo>
                        <a:pt x="16740" y="5165"/>
                      </a:moveTo>
                      <a:cubicBezTo>
                        <a:pt x="9990" y="10096"/>
                        <a:pt x="9990" y="10096"/>
                        <a:pt x="9990" y="10096"/>
                      </a:cubicBezTo>
                      <a:cubicBezTo>
                        <a:pt x="9990" y="7748"/>
                        <a:pt x="9990" y="7748"/>
                        <a:pt x="9990" y="7748"/>
                      </a:cubicBezTo>
                      <a:cubicBezTo>
                        <a:pt x="5940" y="8452"/>
                        <a:pt x="2700" y="10330"/>
                        <a:pt x="1350" y="13617"/>
                      </a:cubicBezTo>
                      <a:cubicBezTo>
                        <a:pt x="0" y="13617"/>
                        <a:pt x="0" y="13617"/>
                        <a:pt x="0" y="13617"/>
                      </a:cubicBezTo>
                      <a:cubicBezTo>
                        <a:pt x="540" y="7983"/>
                        <a:pt x="3780" y="3757"/>
                        <a:pt x="9990" y="2348"/>
                      </a:cubicBezTo>
                      <a:cubicBezTo>
                        <a:pt x="9990" y="0"/>
                        <a:pt x="9990" y="0"/>
                        <a:pt x="9990" y="0"/>
                      </a:cubicBezTo>
                      <a:cubicBezTo>
                        <a:pt x="16740" y="5165"/>
                        <a:pt x="16740" y="5165"/>
                        <a:pt x="16740" y="5165"/>
                      </a:cubicBezTo>
                      <a:close/>
                      <a:moveTo>
                        <a:pt x="11880" y="13852"/>
                      </a:moveTo>
                      <a:cubicBezTo>
                        <a:pt x="11880" y="11504"/>
                        <a:pt x="11880" y="11504"/>
                        <a:pt x="11880" y="11504"/>
                      </a:cubicBezTo>
                      <a:cubicBezTo>
                        <a:pt x="4320" y="16670"/>
                        <a:pt x="4320" y="16670"/>
                        <a:pt x="4320" y="16670"/>
                      </a:cubicBezTo>
                      <a:cubicBezTo>
                        <a:pt x="11880" y="21600"/>
                        <a:pt x="11880" y="21600"/>
                        <a:pt x="11880" y="21600"/>
                      </a:cubicBezTo>
                      <a:cubicBezTo>
                        <a:pt x="11880" y="19252"/>
                        <a:pt x="11880" y="19252"/>
                        <a:pt x="11880" y="19252"/>
                      </a:cubicBezTo>
                      <a:cubicBezTo>
                        <a:pt x="17820" y="18078"/>
                        <a:pt x="21060" y="13852"/>
                        <a:pt x="21600" y="8687"/>
                      </a:cubicBezTo>
                      <a:cubicBezTo>
                        <a:pt x="20250" y="8687"/>
                        <a:pt x="20250" y="8687"/>
                        <a:pt x="20250" y="8687"/>
                      </a:cubicBezTo>
                      <a:cubicBezTo>
                        <a:pt x="18630" y="11504"/>
                        <a:pt x="15390" y="13148"/>
                        <a:pt x="11880" y="13852"/>
                      </a:cubicBezTo>
                      <a:close/>
                    </a:path>
                  </a:pathLst>
                </a:custGeom>
                <a:solidFill>
                  <a:schemeClr val="bg1"/>
                </a:solidFill>
                <a:ln w="12700">
                  <a:miter lim="400000"/>
                </a:ln>
              </p:spPr>
              <p:txBody>
                <a:bodyPr lIns="45719" rIns="45719"/>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rgbClr val="7D7D7D"/>
                    </a:solidFill>
                    <a:effectLst/>
                    <a:uLnTx/>
                    <a:uFillTx/>
                    <a:latin typeface="思源宋体 CN Heavy" panose="02020900000000000000" charset="-122"/>
                    <a:ea typeface="思源宋体 CN Heavy" panose="02020900000000000000" charset="-122"/>
                    <a:cs typeface="+mn-ea"/>
                    <a:sym typeface="+mn-lt"/>
                  </a:endParaRPr>
                </a:p>
              </p:txBody>
            </p:sp>
            <p:sp>
              <p:nvSpPr>
                <p:cNvPr id="18" name="图形"/>
                <p:cNvSpPr/>
                <p:nvPr>
                  <p:custDataLst>
                    <p:tags r:id="rId36"/>
                  </p:custDataLst>
                </p:nvPr>
              </p:nvSpPr>
              <p:spPr>
                <a:xfrm>
                  <a:off x="4603048" y="3760257"/>
                  <a:ext cx="156902" cy="181533"/>
                </a:xfrm>
                <a:custGeom>
                  <a:avLst/>
                  <a:gdLst/>
                  <a:ahLst/>
                  <a:cxnLst>
                    <a:cxn ang="0">
                      <a:pos x="wd2" y="hd2"/>
                    </a:cxn>
                    <a:cxn ang="5400000">
                      <a:pos x="wd2" y="hd2"/>
                    </a:cxn>
                    <a:cxn ang="10800000">
                      <a:pos x="wd2" y="hd2"/>
                    </a:cxn>
                    <a:cxn ang="16200000">
                      <a:pos x="wd2" y="hd2"/>
                    </a:cxn>
                  </a:cxnLst>
                  <a:rect l="0" t="0" r="r" b="b"/>
                  <a:pathLst>
                    <a:path w="21600" h="21600" extrusionOk="0">
                      <a:moveTo>
                        <a:pt x="16740" y="5165"/>
                      </a:moveTo>
                      <a:cubicBezTo>
                        <a:pt x="9990" y="10096"/>
                        <a:pt x="9990" y="10096"/>
                        <a:pt x="9990" y="10096"/>
                      </a:cubicBezTo>
                      <a:cubicBezTo>
                        <a:pt x="9990" y="7748"/>
                        <a:pt x="9990" y="7748"/>
                        <a:pt x="9990" y="7748"/>
                      </a:cubicBezTo>
                      <a:cubicBezTo>
                        <a:pt x="5940" y="8452"/>
                        <a:pt x="2700" y="10330"/>
                        <a:pt x="1350" y="13617"/>
                      </a:cubicBezTo>
                      <a:cubicBezTo>
                        <a:pt x="0" y="13617"/>
                        <a:pt x="0" y="13617"/>
                        <a:pt x="0" y="13617"/>
                      </a:cubicBezTo>
                      <a:cubicBezTo>
                        <a:pt x="540" y="7983"/>
                        <a:pt x="3780" y="3757"/>
                        <a:pt x="9990" y="2348"/>
                      </a:cubicBezTo>
                      <a:cubicBezTo>
                        <a:pt x="9990" y="0"/>
                        <a:pt x="9990" y="0"/>
                        <a:pt x="9990" y="0"/>
                      </a:cubicBezTo>
                      <a:cubicBezTo>
                        <a:pt x="16740" y="5165"/>
                        <a:pt x="16740" y="5165"/>
                        <a:pt x="16740" y="5165"/>
                      </a:cubicBezTo>
                      <a:close/>
                      <a:moveTo>
                        <a:pt x="11880" y="13852"/>
                      </a:moveTo>
                      <a:cubicBezTo>
                        <a:pt x="11880" y="11504"/>
                        <a:pt x="11880" y="11504"/>
                        <a:pt x="11880" y="11504"/>
                      </a:cubicBezTo>
                      <a:cubicBezTo>
                        <a:pt x="4320" y="16670"/>
                        <a:pt x="4320" y="16670"/>
                        <a:pt x="4320" y="16670"/>
                      </a:cubicBezTo>
                      <a:cubicBezTo>
                        <a:pt x="11880" y="21600"/>
                        <a:pt x="11880" y="21600"/>
                        <a:pt x="11880" y="21600"/>
                      </a:cubicBezTo>
                      <a:cubicBezTo>
                        <a:pt x="11880" y="19252"/>
                        <a:pt x="11880" y="19252"/>
                        <a:pt x="11880" y="19252"/>
                      </a:cubicBezTo>
                      <a:cubicBezTo>
                        <a:pt x="17820" y="18078"/>
                        <a:pt x="21060" y="13852"/>
                        <a:pt x="21600" y="8687"/>
                      </a:cubicBezTo>
                      <a:cubicBezTo>
                        <a:pt x="20250" y="8687"/>
                        <a:pt x="20250" y="8687"/>
                        <a:pt x="20250" y="8687"/>
                      </a:cubicBezTo>
                      <a:cubicBezTo>
                        <a:pt x="18630" y="11504"/>
                        <a:pt x="15390" y="13148"/>
                        <a:pt x="11880" y="13852"/>
                      </a:cubicBezTo>
                      <a:close/>
                    </a:path>
                  </a:pathLst>
                </a:custGeom>
                <a:solidFill>
                  <a:schemeClr val="bg1"/>
                </a:solidFill>
                <a:ln w="12700">
                  <a:miter lim="400000"/>
                </a:ln>
              </p:spPr>
              <p:txBody>
                <a:bodyPr lIns="45719" rIns="45719"/>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rgbClr val="7D7D7D"/>
                    </a:solidFill>
                    <a:effectLst/>
                    <a:uLnTx/>
                    <a:uFillTx/>
                    <a:latin typeface="思源宋体 CN Heavy" panose="02020900000000000000" charset="-122"/>
                    <a:ea typeface="思源宋体 CN Heavy" panose="02020900000000000000" charset="-122"/>
                    <a:cs typeface="+mn-ea"/>
                    <a:sym typeface="+mn-lt"/>
                  </a:endParaRPr>
                </a:p>
              </p:txBody>
            </p:sp>
          </p:grpSp>
          <p:sp>
            <p:nvSpPr>
              <p:cNvPr id="46" name="图形"/>
              <p:cNvSpPr txBox="1"/>
              <p:nvPr>
                <p:custDataLst>
                  <p:tags r:id="rId6"/>
                </p:custDataLst>
              </p:nvPr>
            </p:nvSpPr>
            <p:spPr>
              <a:xfrm>
                <a:off x="1013962" y="1312854"/>
                <a:ext cx="10174646" cy="738676"/>
              </a:xfrm>
              <a:prstGeom prst="rect">
                <a:avLst/>
              </a:prstGeom>
              <a:noFill/>
            </p:spPr>
            <p:txBody>
              <a:bodyPr wrap="square">
                <a:spAutoFit/>
              </a:bodyPr>
              <a:lstStyle/>
              <a:p>
                <a:pPr algn="ctr">
                  <a:lnSpc>
                    <a:spcPct val="150000"/>
                  </a:lnSpc>
                  <a:defRPr/>
                </a:pPr>
                <a:r>
                  <a:rPr lang="zh-CN" altLang="en-US" sz="1400">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在此处添加您的文本内容在此处添加您的文本内容在此处添加您的文本内容在此处添加您的文本内容在此处添加您的文本内容在此处添加您的文本内容在此处添加您的文本内容在此处添加您的文本内容</a:t>
                </a:r>
                <a:endParaRPr kumimoji="0" lang="zh-CN" altLang="en-US" sz="1400" b="0" i="0" u="none" strike="noStrike" kern="1200" cap="none" spc="0" normalizeH="0" baseline="0" noProof="0" dirty="0">
                  <a:ln>
                    <a:noFill/>
                  </a:ln>
                  <a:solidFill>
                    <a:schemeClr val="tx1">
                      <a:lumMod val="85000"/>
                      <a:lumOff val="15000"/>
                    </a:schemeClr>
                  </a:solidFill>
                  <a:effectLst/>
                  <a:uLnTx/>
                  <a:uFillTx/>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50" name="图形"/>
              <p:cNvSpPr txBox="1"/>
              <p:nvPr>
                <p:custDataLst>
                  <p:tags r:id="rId7"/>
                </p:custDataLst>
              </p:nvPr>
            </p:nvSpPr>
            <p:spPr>
              <a:xfrm>
                <a:off x="1013962" y="5519711"/>
                <a:ext cx="10174646" cy="738676"/>
              </a:xfrm>
              <a:prstGeom prst="rect">
                <a:avLst/>
              </a:prstGeom>
              <a:noFill/>
            </p:spPr>
            <p:txBody>
              <a:bodyPr wrap="square">
                <a:spAutoFit/>
              </a:bodyPr>
              <a:lstStyle/>
              <a:p>
                <a:pPr algn="ctr">
                  <a:lnSpc>
                    <a:spcPct val="150000"/>
                  </a:lnSpc>
                  <a:defRPr/>
                </a:pPr>
                <a:r>
                  <a:rPr lang="zh-CN" altLang="en-US" sz="1400">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在此处添加您的文本内容在此处添加您的文本内容在此处添加您的文本内容在此处添加您的文本内容在此处添加您的文本内容在此处添加您的文本内容在此处添加您的文本内容在此处添加您的文本内容</a:t>
                </a:r>
                <a:endParaRPr kumimoji="0" lang="zh-CN" altLang="en-US" sz="1400" b="0" i="0" u="none" strike="noStrike" kern="1200" cap="none" spc="0" normalizeH="0" baseline="0" noProof="0" dirty="0">
                  <a:ln>
                    <a:noFill/>
                  </a:ln>
                  <a:solidFill>
                    <a:schemeClr val="tx1">
                      <a:lumMod val="85000"/>
                      <a:lumOff val="15000"/>
                    </a:schemeClr>
                  </a:solidFill>
                  <a:effectLst/>
                  <a:uLnTx/>
                  <a:uFillTx/>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52" name="图形"/>
              <p:cNvSpPr txBox="1"/>
              <p:nvPr>
                <p:custDataLst>
                  <p:tags r:id="rId8"/>
                </p:custDataLst>
              </p:nvPr>
            </p:nvSpPr>
            <p:spPr>
              <a:xfrm>
                <a:off x="7804041" y="3524327"/>
                <a:ext cx="3235976" cy="1061862"/>
              </a:xfrm>
              <a:prstGeom prst="rect">
                <a:avLst/>
              </a:prstGeom>
              <a:noFill/>
            </p:spPr>
            <p:txBody>
              <a:bodyPr wrap="square">
                <a:spAutoFit/>
              </a:bodyPr>
              <a:lstStyle/>
              <a:p>
                <a:pPr algn="l">
                  <a:lnSpc>
                    <a:spcPct val="150000"/>
                  </a:lnSpc>
                  <a:defRPr/>
                </a:pPr>
                <a:r>
                  <a:rPr lang="zh-CN" altLang="en-US" sz="1400">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a:t>
                </a:r>
                <a:endParaRPr kumimoji="0" lang="zh-CN" altLang="en-US" sz="1400" b="0" i="0" u="none" strike="noStrike" kern="1200" cap="none" spc="0" normalizeH="0" baseline="0" noProof="0" dirty="0">
                  <a:ln>
                    <a:noFill/>
                  </a:ln>
                  <a:solidFill>
                    <a:schemeClr val="tx1">
                      <a:lumMod val="85000"/>
                      <a:lumOff val="15000"/>
                    </a:schemeClr>
                  </a:solidFill>
                  <a:effectLst/>
                  <a:uLnTx/>
                  <a:uFillTx/>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56" name="图形"/>
              <p:cNvSpPr txBox="1"/>
              <p:nvPr>
                <p:custDataLst>
                  <p:tags r:id="rId9"/>
                </p:custDataLst>
              </p:nvPr>
            </p:nvSpPr>
            <p:spPr>
              <a:xfrm flipH="1">
                <a:off x="1014597" y="3524327"/>
                <a:ext cx="3235976" cy="1061862"/>
              </a:xfrm>
              <a:prstGeom prst="rect">
                <a:avLst/>
              </a:prstGeom>
              <a:noFill/>
            </p:spPr>
            <p:txBody>
              <a:bodyPr wrap="square">
                <a:spAutoFit/>
              </a:bodyPr>
              <a:lstStyle/>
              <a:p>
                <a:pPr algn="r">
                  <a:lnSpc>
                    <a:spcPct val="150000"/>
                  </a:lnSpc>
                  <a:defRPr/>
                </a:pPr>
                <a:r>
                  <a:rPr lang="zh-CN" altLang="en-US" sz="1400">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a:t>
                </a:r>
                <a:endParaRPr kumimoji="0" lang="zh-CN" altLang="en-US" sz="1400" b="0" i="0" u="none" strike="noStrike" kern="1200" cap="none" spc="0" normalizeH="0" baseline="0" noProof="0" dirty="0">
                  <a:ln>
                    <a:noFill/>
                  </a:ln>
                  <a:solidFill>
                    <a:schemeClr val="tx1">
                      <a:lumMod val="85000"/>
                      <a:lumOff val="15000"/>
                    </a:schemeClr>
                  </a:solidFill>
                  <a:effectLst/>
                  <a:uLnTx/>
                  <a:uFillTx/>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grpSp>
        <p:grpSp>
          <p:nvGrpSpPr>
            <p:cNvPr id="4" name="组合 3"/>
            <p:cNvGrpSpPr/>
            <p:nvPr/>
          </p:nvGrpSpPr>
          <p:grpSpPr>
            <a:xfrm>
              <a:off x="4181" y="4740"/>
              <a:ext cx="2508" cy="722"/>
              <a:chOff x="2181" y="7850"/>
              <a:chExt cx="2508" cy="722"/>
            </a:xfrm>
          </p:grpSpPr>
          <p:sp>
            <p:nvSpPr>
              <p:cNvPr id="3" name="图形"/>
              <p:cNvSpPr/>
              <p:nvPr>
                <p:custDataLst>
                  <p:tags r:id="rId4"/>
                </p:custDataLst>
              </p:nvPr>
            </p:nvSpPr>
            <p:spPr>
              <a:xfrm>
                <a:off x="2181" y="7850"/>
                <a:ext cx="2508" cy="723"/>
              </a:xfrm>
              <a:prstGeom prst="roundRect">
                <a:avLst>
                  <a:gd name="adj" fmla="val 50000"/>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思源宋体 CN Heavy" panose="02020900000000000000" charset="-122"/>
                </a:endParaRPr>
              </a:p>
            </p:txBody>
          </p:sp>
          <p:sp>
            <p:nvSpPr>
              <p:cNvPr id="2" name="图形"/>
              <p:cNvSpPr txBox="1"/>
              <p:nvPr>
                <p:custDataLst>
                  <p:tags r:id="rId5"/>
                </p:custDataLst>
              </p:nvPr>
            </p:nvSpPr>
            <p:spPr>
              <a:xfrm>
                <a:off x="2407" y="7867"/>
                <a:ext cx="2056" cy="654"/>
              </a:xfrm>
              <a:prstGeom prst="rect">
                <a:avLst/>
              </a:prstGeom>
              <a:noFill/>
            </p:spPr>
            <p:txBody>
              <a:bodyPr wrap="square" rtlCol="0" anchor="t">
                <a:noAutofit/>
              </a:bodyPr>
              <a:lstStyle/>
              <a:p>
                <a:pPr algn="ctr"/>
                <a:r>
                  <a:rPr lang="zh-CN" altLang="en-US" sz="2000" dirty="0">
                    <a:solidFill>
                      <a:schemeClr val="bg1"/>
                    </a:solidFill>
                    <a:latin typeface="思源宋体 CN Heavy" panose="02020900000000000000" charset="-122"/>
                    <a:ea typeface="思源宋体 CN Heavy" panose="02020900000000000000" charset="-122"/>
                    <a:cs typeface="思源黑体 CN Normal" panose="020B0400000000000000" charset="-122"/>
                    <a:sym typeface="+mn-lt"/>
                  </a:rPr>
                  <a:t>预设标题</a:t>
                </a:r>
              </a:p>
            </p:txBody>
          </p:sp>
        </p:grpSp>
        <p:grpSp>
          <p:nvGrpSpPr>
            <p:cNvPr id="5" name="组合 4"/>
            <p:cNvGrpSpPr/>
            <p:nvPr/>
          </p:nvGrpSpPr>
          <p:grpSpPr>
            <a:xfrm>
              <a:off x="12311" y="4740"/>
              <a:ext cx="2508" cy="722"/>
              <a:chOff x="2181" y="7850"/>
              <a:chExt cx="2508" cy="722"/>
            </a:xfrm>
          </p:grpSpPr>
          <p:sp>
            <p:nvSpPr>
              <p:cNvPr id="6" name="图形"/>
              <p:cNvSpPr/>
              <p:nvPr>
                <p:custDataLst>
                  <p:tags r:id="rId2"/>
                </p:custDataLst>
              </p:nvPr>
            </p:nvSpPr>
            <p:spPr>
              <a:xfrm>
                <a:off x="2181" y="7850"/>
                <a:ext cx="2508" cy="723"/>
              </a:xfrm>
              <a:prstGeom prst="roundRect">
                <a:avLst>
                  <a:gd name="adj" fmla="val 50000"/>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思源宋体 CN Heavy" panose="02020900000000000000" charset="-122"/>
                </a:endParaRPr>
              </a:p>
            </p:txBody>
          </p:sp>
          <p:sp>
            <p:nvSpPr>
              <p:cNvPr id="7" name="图形"/>
              <p:cNvSpPr txBox="1"/>
              <p:nvPr>
                <p:custDataLst>
                  <p:tags r:id="rId3"/>
                </p:custDataLst>
              </p:nvPr>
            </p:nvSpPr>
            <p:spPr>
              <a:xfrm>
                <a:off x="2407" y="7867"/>
                <a:ext cx="2056" cy="654"/>
              </a:xfrm>
              <a:prstGeom prst="rect">
                <a:avLst/>
              </a:prstGeom>
              <a:noFill/>
            </p:spPr>
            <p:txBody>
              <a:bodyPr wrap="square" rtlCol="0" anchor="t">
                <a:noAutofit/>
              </a:bodyPr>
              <a:lstStyle/>
              <a:p>
                <a:pPr algn="ctr"/>
                <a:r>
                  <a:rPr lang="zh-CN" altLang="en-US" sz="2000" dirty="0">
                    <a:solidFill>
                      <a:schemeClr val="bg1"/>
                    </a:solidFill>
                    <a:latin typeface="思源宋体 CN Heavy" panose="02020900000000000000" charset="-122"/>
                    <a:ea typeface="思源宋体 CN Heavy" panose="02020900000000000000" charset="-122"/>
                    <a:cs typeface="思源黑体 CN Normal" panose="020B0400000000000000" charset="-122"/>
                    <a:sym typeface="+mn-lt"/>
                  </a:rPr>
                  <a:t>预设标题</a:t>
                </a:r>
              </a:p>
            </p:txBody>
          </p:sp>
        </p:grpSp>
      </p:grpSp>
    </p:spTree>
    <p:custDataLst>
      <p:tags r:id="rId1"/>
    </p:custDataLst>
  </p:cSld>
  <p:clrMapOvr>
    <a:masterClrMapping/>
  </p:clrMapOvr>
  <p:transition advTm="2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图形"/>
          <p:cNvGrpSpPr/>
          <p:nvPr/>
        </p:nvGrpSpPr>
        <p:grpSpPr>
          <a:xfrm>
            <a:off x="1070611" y="2021206"/>
            <a:ext cx="9898380" cy="3552190"/>
            <a:chOff x="1706" y="3203"/>
            <a:chExt cx="15588" cy="5594"/>
          </a:xfrm>
        </p:grpSpPr>
        <p:sp>
          <p:nvSpPr>
            <p:cNvPr id="38" name="图形" descr="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
            <p:cNvSpPr/>
            <p:nvPr>
              <p:custDataLst>
                <p:tags r:id="rId2"/>
              </p:custDataLst>
            </p:nvPr>
          </p:nvSpPr>
          <p:spPr>
            <a:xfrm>
              <a:off x="2711" y="3203"/>
              <a:ext cx="5881" cy="2535"/>
            </a:xfrm>
            <a:prstGeom prst="roundRect">
              <a:avLst>
                <a:gd name="adj" fmla="val 5551"/>
              </a:avLst>
            </a:prstGeom>
            <a:noFill/>
            <a:ln w="1905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cs typeface="思源黑体旧字形 Light" panose="020B0300000000000000" charset="-128"/>
              </a:endParaRPr>
            </a:p>
          </p:txBody>
        </p:sp>
        <p:grpSp>
          <p:nvGrpSpPr>
            <p:cNvPr id="51" name="图形"/>
            <p:cNvGrpSpPr/>
            <p:nvPr/>
          </p:nvGrpSpPr>
          <p:grpSpPr>
            <a:xfrm>
              <a:off x="4104" y="3696"/>
              <a:ext cx="4193" cy="1573"/>
              <a:chOff x="874713" y="3325188"/>
              <a:chExt cx="2662569" cy="999122"/>
            </a:xfrm>
          </p:grpSpPr>
          <p:sp>
            <p:nvSpPr>
              <p:cNvPr id="52" name="图形"/>
              <p:cNvSpPr/>
              <p:nvPr>
                <p:custDataLst>
                  <p:tags r:id="rId24"/>
                </p:custDataLst>
              </p:nvPr>
            </p:nvSpPr>
            <p:spPr>
              <a:xfrm>
                <a:off x="874714" y="3677812"/>
                <a:ext cx="2662568" cy="646498"/>
              </a:xfrm>
              <a:prstGeom prst="rect">
                <a:avLst/>
              </a:prstGeom>
            </p:spPr>
            <p:txBody>
              <a:bodyPr wrap="square">
                <a:spAutoFit/>
                <a:scene3d>
                  <a:camera prst="orthographicFront"/>
                  <a:lightRig rig="threePt" dir="t"/>
                </a:scene3d>
                <a:sp3d contourW="12700"/>
              </a:bodyPr>
              <a:lstStyle/>
              <a:p>
                <a:pPr indent="0">
                  <a:lnSpc>
                    <a:spcPct val="150000"/>
                  </a:lnSpc>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此处添加您的文本内容此处添加您的文本内容此处添加文本内容</a:t>
                </a:r>
                <a:endParaRPr lang="zh-CN" altLang="zh-CN" sz="1200" dirty="0">
                  <a:solidFill>
                    <a:schemeClr val="tx1">
                      <a:lumMod val="75000"/>
                      <a:lumOff val="25000"/>
                    </a:schemeClr>
                  </a:solidFill>
                  <a:cs typeface="思源黑体旧字形 Light" panose="020B0300000000000000" charset="-128"/>
                </a:endParaRPr>
              </a:p>
            </p:txBody>
          </p:sp>
          <p:sp>
            <p:nvSpPr>
              <p:cNvPr id="53" name="图形"/>
              <p:cNvSpPr/>
              <p:nvPr>
                <p:custDataLst>
                  <p:tags r:id="rId25"/>
                </p:custDataLst>
              </p:nvPr>
            </p:nvSpPr>
            <p:spPr>
              <a:xfrm>
                <a:off x="874713" y="3325188"/>
                <a:ext cx="2241974" cy="368242"/>
              </a:xfrm>
              <a:prstGeom prst="rect">
                <a:avLst/>
              </a:prstGeom>
            </p:spPr>
            <p:txBody>
              <a:bodyPr wrap="square">
                <a:spAutoFit/>
                <a:scene3d>
                  <a:camera prst="orthographicFront"/>
                  <a:lightRig rig="threePt" dir="t"/>
                </a:scene3d>
                <a:sp3d contourW="12700"/>
              </a:bodyPr>
              <a:lstStyle/>
              <a:p>
                <a:pPr indent="0" algn="l">
                  <a:buNone/>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b="1"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sp>
          <p:nvSpPr>
            <p:cNvPr id="54" name="图形" descr="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
            <p:cNvSpPr/>
            <p:nvPr>
              <p:custDataLst>
                <p:tags r:id="rId3"/>
              </p:custDataLst>
            </p:nvPr>
          </p:nvSpPr>
          <p:spPr>
            <a:xfrm>
              <a:off x="2711" y="6262"/>
              <a:ext cx="5881" cy="2535"/>
            </a:xfrm>
            <a:prstGeom prst="roundRect">
              <a:avLst>
                <a:gd name="adj" fmla="val 5551"/>
              </a:avLst>
            </a:prstGeom>
            <a:noFill/>
            <a:ln w="1905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cs typeface="思源黑体旧字形 Light" panose="020B0300000000000000" charset="-128"/>
              </a:endParaRPr>
            </a:p>
          </p:txBody>
        </p:sp>
        <p:grpSp>
          <p:nvGrpSpPr>
            <p:cNvPr id="55" name="图形"/>
            <p:cNvGrpSpPr/>
            <p:nvPr/>
          </p:nvGrpSpPr>
          <p:grpSpPr>
            <a:xfrm>
              <a:off x="4104" y="6798"/>
              <a:ext cx="4193" cy="1573"/>
              <a:chOff x="874713" y="3325188"/>
              <a:chExt cx="2662569" cy="999122"/>
            </a:xfrm>
          </p:grpSpPr>
          <p:sp>
            <p:nvSpPr>
              <p:cNvPr id="56" name="图形"/>
              <p:cNvSpPr/>
              <p:nvPr>
                <p:custDataLst>
                  <p:tags r:id="rId22"/>
                </p:custDataLst>
              </p:nvPr>
            </p:nvSpPr>
            <p:spPr>
              <a:xfrm>
                <a:off x="874714" y="3677812"/>
                <a:ext cx="2662568" cy="646498"/>
              </a:xfrm>
              <a:prstGeom prst="rect">
                <a:avLst/>
              </a:prstGeom>
            </p:spPr>
            <p:txBody>
              <a:bodyPr wrap="square">
                <a:spAutoFit/>
                <a:scene3d>
                  <a:camera prst="orthographicFront"/>
                  <a:lightRig rig="threePt" dir="t"/>
                </a:scene3d>
                <a:sp3d contourW="12700"/>
              </a:bodyPr>
              <a:lstStyle/>
              <a:p>
                <a:pPr indent="0">
                  <a:lnSpc>
                    <a:spcPct val="150000"/>
                  </a:lnSpc>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此处添加您的文本内容此处添加您的文本内容此处添加文本内容</a:t>
                </a:r>
                <a:endParaRPr lang="zh-CN" altLang="zh-CN" sz="1200" dirty="0">
                  <a:solidFill>
                    <a:schemeClr val="tx1">
                      <a:lumMod val="75000"/>
                      <a:lumOff val="25000"/>
                    </a:schemeClr>
                  </a:solidFill>
                  <a:cs typeface="思源黑体旧字形 Light" panose="020B0300000000000000" charset="-128"/>
                </a:endParaRPr>
              </a:p>
            </p:txBody>
          </p:sp>
          <p:sp>
            <p:nvSpPr>
              <p:cNvPr id="57" name="图形"/>
              <p:cNvSpPr/>
              <p:nvPr>
                <p:custDataLst>
                  <p:tags r:id="rId23"/>
                </p:custDataLst>
              </p:nvPr>
            </p:nvSpPr>
            <p:spPr>
              <a:xfrm>
                <a:off x="874713" y="3325188"/>
                <a:ext cx="2241974" cy="368242"/>
              </a:xfrm>
              <a:prstGeom prst="rect">
                <a:avLst/>
              </a:prstGeom>
            </p:spPr>
            <p:txBody>
              <a:bodyPr wrap="square">
                <a:spAutoFit/>
                <a:scene3d>
                  <a:camera prst="orthographicFront"/>
                  <a:lightRig rig="threePt" dir="t"/>
                </a:scene3d>
                <a:sp3d contourW="12700"/>
              </a:bodyPr>
              <a:lstStyle/>
              <a:p>
                <a:pPr indent="0" algn="l">
                  <a:buNone/>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b="1"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sp>
          <p:nvSpPr>
            <p:cNvPr id="58" name="图形" descr="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
            <p:cNvSpPr/>
            <p:nvPr>
              <p:custDataLst>
                <p:tags r:id="rId4"/>
              </p:custDataLst>
            </p:nvPr>
          </p:nvSpPr>
          <p:spPr>
            <a:xfrm>
              <a:off x="10372" y="3203"/>
              <a:ext cx="5881" cy="2535"/>
            </a:xfrm>
            <a:prstGeom prst="roundRect">
              <a:avLst>
                <a:gd name="adj" fmla="val 5551"/>
              </a:avLst>
            </a:prstGeom>
            <a:noFill/>
            <a:ln w="1905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cs typeface="思源黑体旧字形 Light" panose="020B0300000000000000" charset="-128"/>
              </a:endParaRPr>
            </a:p>
          </p:txBody>
        </p:sp>
        <p:grpSp>
          <p:nvGrpSpPr>
            <p:cNvPr id="59" name="图形"/>
            <p:cNvGrpSpPr/>
            <p:nvPr/>
          </p:nvGrpSpPr>
          <p:grpSpPr>
            <a:xfrm>
              <a:off x="10668" y="3696"/>
              <a:ext cx="4193" cy="1573"/>
              <a:chOff x="874714" y="3325188"/>
              <a:chExt cx="2662568" cy="999122"/>
            </a:xfrm>
          </p:grpSpPr>
          <p:sp>
            <p:nvSpPr>
              <p:cNvPr id="60" name="图形"/>
              <p:cNvSpPr/>
              <p:nvPr>
                <p:custDataLst>
                  <p:tags r:id="rId20"/>
                </p:custDataLst>
              </p:nvPr>
            </p:nvSpPr>
            <p:spPr>
              <a:xfrm>
                <a:off x="874714" y="3677812"/>
                <a:ext cx="2662568" cy="646498"/>
              </a:xfrm>
              <a:prstGeom prst="rect">
                <a:avLst/>
              </a:prstGeom>
            </p:spPr>
            <p:txBody>
              <a:bodyPr wrap="square">
                <a:spAutoFit/>
                <a:scene3d>
                  <a:camera prst="orthographicFront"/>
                  <a:lightRig rig="threePt" dir="t"/>
                </a:scene3d>
                <a:sp3d contourW="12700"/>
              </a:bodyPr>
              <a:lstStyle/>
              <a:p>
                <a:pPr indent="0" algn="r">
                  <a:lnSpc>
                    <a:spcPct val="150000"/>
                  </a:lnSpc>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此处添加您的文本内容此处添加您的文本内容此处添加文本内容</a:t>
                </a:r>
                <a:endParaRPr lang="zh-CN" altLang="zh-CN" sz="1200" dirty="0">
                  <a:solidFill>
                    <a:schemeClr val="tx1">
                      <a:lumMod val="75000"/>
                      <a:lumOff val="25000"/>
                    </a:schemeClr>
                  </a:solidFill>
                  <a:cs typeface="思源黑体旧字形 Light" panose="020B0300000000000000" charset="-128"/>
                </a:endParaRPr>
              </a:p>
            </p:txBody>
          </p:sp>
          <p:sp>
            <p:nvSpPr>
              <p:cNvPr id="61" name="图形"/>
              <p:cNvSpPr/>
              <p:nvPr>
                <p:custDataLst>
                  <p:tags r:id="rId21"/>
                </p:custDataLst>
              </p:nvPr>
            </p:nvSpPr>
            <p:spPr>
              <a:xfrm>
                <a:off x="1295308" y="3325188"/>
                <a:ext cx="2241974" cy="368242"/>
              </a:xfrm>
              <a:prstGeom prst="rect">
                <a:avLst/>
              </a:prstGeom>
            </p:spPr>
            <p:txBody>
              <a:bodyPr wrap="square">
                <a:spAutoFit/>
                <a:scene3d>
                  <a:camera prst="orthographicFront"/>
                  <a:lightRig rig="threePt" dir="t"/>
                </a:scene3d>
                <a:sp3d contourW="12700"/>
              </a:bodyPr>
              <a:lstStyle/>
              <a:p>
                <a:pPr indent="0" algn="r">
                  <a:buNone/>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b="1"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sp>
          <p:nvSpPr>
            <p:cNvPr id="62" name="图形" descr="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
            <p:cNvSpPr/>
            <p:nvPr>
              <p:custDataLst>
                <p:tags r:id="rId5"/>
              </p:custDataLst>
            </p:nvPr>
          </p:nvSpPr>
          <p:spPr>
            <a:xfrm>
              <a:off x="10372" y="6262"/>
              <a:ext cx="5881" cy="2535"/>
            </a:xfrm>
            <a:prstGeom prst="roundRect">
              <a:avLst>
                <a:gd name="adj" fmla="val 5551"/>
              </a:avLst>
            </a:prstGeom>
            <a:noFill/>
            <a:ln w="1905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cs typeface="思源黑体旧字形 Light" panose="020B0300000000000000" charset="-128"/>
              </a:endParaRPr>
            </a:p>
          </p:txBody>
        </p:sp>
        <p:grpSp>
          <p:nvGrpSpPr>
            <p:cNvPr id="63" name="图形"/>
            <p:cNvGrpSpPr/>
            <p:nvPr/>
          </p:nvGrpSpPr>
          <p:grpSpPr>
            <a:xfrm>
              <a:off x="10668" y="6798"/>
              <a:ext cx="4193" cy="1573"/>
              <a:chOff x="874714" y="3325188"/>
              <a:chExt cx="2662568" cy="999122"/>
            </a:xfrm>
          </p:grpSpPr>
          <p:sp>
            <p:nvSpPr>
              <p:cNvPr id="64" name="图形"/>
              <p:cNvSpPr/>
              <p:nvPr>
                <p:custDataLst>
                  <p:tags r:id="rId18"/>
                </p:custDataLst>
              </p:nvPr>
            </p:nvSpPr>
            <p:spPr>
              <a:xfrm>
                <a:off x="874714" y="3677812"/>
                <a:ext cx="2662568" cy="646498"/>
              </a:xfrm>
              <a:prstGeom prst="rect">
                <a:avLst/>
              </a:prstGeom>
            </p:spPr>
            <p:txBody>
              <a:bodyPr wrap="square">
                <a:spAutoFit/>
                <a:scene3d>
                  <a:camera prst="orthographicFront"/>
                  <a:lightRig rig="threePt" dir="t"/>
                </a:scene3d>
                <a:sp3d contourW="12700"/>
              </a:bodyPr>
              <a:lstStyle/>
              <a:p>
                <a:pPr indent="0" algn="r">
                  <a:lnSpc>
                    <a:spcPct val="150000"/>
                  </a:lnSpc>
                  <a:buNone/>
                </a:pPr>
                <a:r>
                  <a:rPr lang="zh-CN" altLang="en-US" sz="1200">
                    <a:solidFill>
                      <a:schemeClr val="tx1">
                        <a:lumMod val="75000"/>
                        <a:lumOff val="2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此处添加您的文本内容此处添加您的文本内容此处添加文本内容</a:t>
                </a:r>
                <a:endParaRPr lang="zh-CN" altLang="zh-CN" sz="1200" dirty="0">
                  <a:solidFill>
                    <a:schemeClr val="tx1">
                      <a:lumMod val="75000"/>
                      <a:lumOff val="25000"/>
                    </a:schemeClr>
                  </a:solidFill>
                  <a:cs typeface="思源黑体旧字形 Light" panose="020B0300000000000000" charset="-128"/>
                </a:endParaRPr>
              </a:p>
            </p:txBody>
          </p:sp>
          <p:sp>
            <p:nvSpPr>
              <p:cNvPr id="65" name="图形"/>
              <p:cNvSpPr/>
              <p:nvPr>
                <p:custDataLst>
                  <p:tags r:id="rId19"/>
                </p:custDataLst>
              </p:nvPr>
            </p:nvSpPr>
            <p:spPr>
              <a:xfrm>
                <a:off x="1295308" y="3325188"/>
                <a:ext cx="2241974" cy="368242"/>
              </a:xfrm>
              <a:prstGeom prst="rect">
                <a:avLst/>
              </a:prstGeom>
            </p:spPr>
            <p:txBody>
              <a:bodyPr wrap="square">
                <a:spAutoFit/>
                <a:scene3d>
                  <a:camera prst="orthographicFront"/>
                  <a:lightRig rig="threePt" dir="t"/>
                </a:scene3d>
                <a:sp3d contourW="12700"/>
              </a:bodyPr>
              <a:lstStyle/>
              <a:p>
                <a:pPr indent="0" algn="r">
                  <a:buNone/>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sym typeface="+mn-ea"/>
                  </a:rPr>
                  <a:t>预设标题文本</a:t>
                </a:r>
                <a:endParaRPr lang="zh-CN" altLang="en-US" b="1"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sym typeface="+mn-ea"/>
                </a:endParaRPr>
              </a:p>
            </p:txBody>
          </p:sp>
        </p:grpSp>
        <p:sp>
          <p:nvSpPr>
            <p:cNvPr id="66" name="图形"/>
            <p:cNvSpPr/>
            <p:nvPr>
              <p:custDataLst>
                <p:tags r:id="rId6"/>
              </p:custDataLst>
            </p:nvPr>
          </p:nvSpPr>
          <p:spPr>
            <a:xfrm>
              <a:off x="1706" y="6492"/>
              <a:ext cx="2129" cy="2129"/>
            </a:xfrm>
            <a:prstGeom prst="roundRect">
              <a:avLst/>
            </a:prstGeom>
            <a:gradFill>
              <a:gsLst>
                <a:gs pos="0">
                  <a:schemeClr val="accent1"/>
                </a:gs>
                <a:gs pos="100000">
                  <a:schemeClr val="accent2"/>
                </a:gs>
              </a:gsLst>
              <a:lin ang="2700000" scaled="0"/>
            </a:grad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lang="en-US"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grpSp>
          <p:nvGrpSpPr>
            <p:cNvPr id="67" name="图形"/>
            <p:cNvGrpSpPr/>
            <p:nvPr/>
          </p:nvGrpSpPr>
          <p:grpSpPr>
            <a:xfrm>
              <a:off x="2365" y="6997"/>
              <a:ext cx="1000" cy="1052"/>
              <a:chOff x="1641475" y="2428876"/>
              <a:chExt cx="242888" cy="255587"/>
            </a:xfrm>
            <a:solidFill>
              <a:schemeClr val="bg1"/>
            </a:solidFill>
          </p:grpSpPr>
          <p:sp>
            <p:nvSpPr>
              <p:cNvPr id="68" name="图形"/>
              <p:cNvSpPr/>
              <p:nvPr>
                <p:custDataLst>
                  <p:tags r:id="rId13"/>
                </p:custDataLst>
              </p:nvPr>
            </p:nvSpPr>
            <p:spPr bwMode="auto">
              <a:xfrm>
                <a:off x="1641475" y="2525713"/>
                <a:ext cx="111125" cy="158750"/>
              </a:xfrm>
              <a:custGeom>
                <a:avLst/>
                <a:gdLst>
                  <a:gd name="T0" fmla="*/ 42 w 59"/>
                  <a:gd name="T1" fmla="*/ 49 h 84"/>
                  <a:gd name="T2" fmla="*/ 43 w 59"/>
                  <a:gd name="T3" fmla="*/ 40 h 84"/>
                  <a:gd name="T4" fmla="*/ 31 w 59"/>
                  <a:gd name="T5" fmla="*/ 4 h 84"/>
                  <a:gd name="T6" fmla="*/ 26 w 59"/>
                  <a:gd name="T7" fmla="*/ 1 h 84"/>
                  <a:gd name="T8" fmla="*/ 11 w 59"/>
                  <a:gd name="T9" fmla="*/ 6 h 84"/>
                  <a:gd name="T10" fmla="*/ 4 w 59"/>
                  <a:gd name="T11" fmla="*/ 22 h 84"/>
                  <a:gd name="T12" fmla="*/ 9 w 59"/>
                  <a:gd name="T13" fmla="*/ 37 h 84"/>
                  <a:gd name="T14" fmla="*/ 24 w 59"/>
                  <a:gd name="T15" fmla="*/ 46 h 84"/>
                  <a:gd name="T16" fmla="*/ 31 w 59"/>
                  <a:gd name="T17" fmla="*/ 52 h 84"/>
                  <a:gd name="T18" fmla="*/ 40 w 59"/>
                  <a:gd name="T19" fmla="*/ 80 h 84"/>
                  <a:gd name="T20" fmla="*/ 45 w 59"/>
                  <a:gd name="T21" fmla="*/ 83 h 84"/>
                  <a:gd name="T22" fmla="*/ 48 w 59"/>
                  <a:gd name="T23" fmla="*/ 69 h 84"/>
                  <a:gd name="T24" fmla="*/ 42 w 59"/>
                  <a:gd name="T25" fmla="*/ 4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4">
                    <a:moveTo>
                      <a:pt x="42" y="49"/>
                    </a:moveTo>
                    <a:cubicBezTo>
                      <a:pt x="42" y="49"/>
                      <a:pt x="44" y="42"/>
                      <a:pt x="43" y="40"/>
                    </a:cubicBezTo>
                    <a:cubicBezTo>
                      <a:pt x="31" y="4"/>
                      <a:pt x="31" y="4"/>
                      <a:pt x="31" y="4"/>
                    </a:cubicBezTo>
                    <a:cubicBezTo>
                      <a:pt x="31" y="4"/>
                      <a:pt x="30" y="0"/>
                      <a:pt x="26" y="1"/>
                    </a:cubicBezTo>
                    <a:cubicBezTo>
                      <a:pt x="11" y="6"/>
                      <a:pt x="11" y="6"/>
                      <a:pt x="11" y="6"/>
                    </a:cubicBezTo>
                    <a:cubicBezTo>
                      <a:pt x="11" y="6"/>
                      <a:pt x="0" y="11"/>
                      <a:pt x="4" y="22"/>
                    </a:cubicBezTo>
                    <a:cubicBezTo>
                      <a:pt x="9" y="37"/>
                      <a:pt x="9" y="37"/>
                      <a:pt x="9" y="37"/>
                    </a:cubicBezTo>
                    <a:cubicBezTo>
                      <a:pt x="9" y="37"/>
                      <a:pt x="13" y="50"/>
                      <a:pt x="24" y="46"/>
                    </a:cubicBezTo>
                    <a:cubicBezTo>
                      <a:pt x="24" y="46"/>
                      <a:pt x="29" y="45"/>
                      <a:pt x="31" y="52"/>
                    </a:cubicBezTo>
                    <a:cubicBezTo>
                      <a:pt x="40" y="80"/>
                      <a:pt x="40" y="80"/>
                      <a:pt x="40" y="80"/>
                    </a:cubicBezTo>
                    <a:cubicBezTo>
                      <a:pt x="40" y="80"/>
                      <a:pt x="41" y="84"/>
                      <a:pt x="45" y="83"/>
                    </a:cubicBezTo>
                    <a:cubicBezTo>
                      <a:pt x="45" y="83"/>
                      <a:pt x="59" y="80"/>
                      <a:pt x="48" y="69"/>
                    </a:cubicBezTo>
                    <a:cubicBezTo>
                      <a:pt x="51" y="63"/>
                      <a:pt x="42" y="58"/>
                      <a:pt x="42" y="49"/>
                    </a:cubicBezTo>
                    <a:close/>
                  </a:path>
                </a:pathLst>
              </a:custGeom>
              <a:grp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lang="en-US"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sp>
            <p:nvSpPr>
              <p:cNvPr id="69" name="图形"/>
              <p:cNvSpPr/>
              <p:nvPr>
                <p:custDataLst>
                  <p:tags r:id="rId14"/>
                </p:custDataLst>
              </p:nvPr>
            </p:nvSpPr>
            <p:spPr bwMode="auto">
              <a:xfrm>
                <a:off x="1703388" y="2428876"/>
                <a:ext cx="155575" cy="179388"/>
              </a:xfrm>
              <a:custGeom>
                <a:avLst/>
                <a:gdLst>
                  <a:gd name="T0" fmla="*/ 69 w 82"/>
                  <a:gd name="T1" fmla="*/ 59 h 95"/>
                  <a:gd name="T2" fmla="*/ 72 w 82"/>
                  <a:gd name="T3" fmla="*/ 46 h 95"/>
                  <a:gd name="T4" fmla="*/ 62 w 82"/>
                  <a:gd name="T5" fmla="*/ 37 h 95"/>
                  <a:gd name="T6" fmla="*/ 51 w 82"/>
                  <a:gd name="T7" fmla="*/ 5 h 95"/>
                  <a:gd name="T8" fmla="*/ 48 w 82"/>
                  <a:gd name="T9" fmla="*/ 6 h 95"/>
                  <a:gd name="T10" fmla="*/ 4 w 82"/>
                  <a:gd name="T11" fmla="*/ 48 h 95"/>
                  <a:gd name="T12" fmla="*/ 2 w 82"/>
                  <a:gd name="T13" fmla="*/ 53 h 95"/>
                  <a:gd name="T14" fmla="*/ 12 w 82"/>
                  <a:gd name="T15" fmla="*/ 83 h 95"/>
                  <a:gd name="T16" fmla="*/ 17 w 82"/>
                  <a:gd name="T17" fmla="*/ 86 h 95"/>
                  <a:gd name="T18" fmla="*/ 78 w 82"/>
                  <a:gd name="T19" fmla="*/ 92 h 95"/>
                  <a:gd name="T20" fmla="*/ 80 w 82"/>
                  <a:gd name="T21" fmla="*/ 91 h 95"/>
                  <a:gd name="T22" fmla="*/ 69 w 82"/>
                  <a:gd name="T23" fmla="*/ 5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5">
                    <a:moveTo>
                      <a:pt x="69" y="59"/>
                    </a:moveTo>
                    <a:cubicBezTo>
                      <a:pt x="73" y="56"/>
                      <a:pt x="74" y="51"/>
                      <a:pt x="72" y="46"/>
                    </a:cubicBezTo>
                    <a:cubicBezTo>
                      <a:pt x="71" y="41"/>
                      <a:pt x="67" y="38"/>
                      <a:pt x="62" y="37"/>
                    </a:cubicBezTo>
                    <a:cubicBezTo>
                      <a:pt x="51" y="5"/>
                      <a:pt x="51" y="5"/>
                      <a:pt x="51" y="5"/>
                    </a:cubicBezTo>
                    <a:cubicBezTo>
                      <a:pt x="50" y="0"/>
                      <a:pt x="48" y="6"/>
                      <a:pt x="48" y="6"/>
                    </a:cubicBezTo>
                    <a:cubicBezTo>
                      <a:pt x="40" y="38"/>
                      <a:pt x="4" y="48"/>
                      <a:pt x="4" y="48"/>
                    </a:cubicBezTo>
                    <a:cubicBezTo>
                      <a:pt x="0" y="49"/>
                      <a:pt x="2" y="53"/>
                      <a:pt x="2" y="53"/>
                    </a:cubicBezTo>
                    <a:cubicBezTo>
                      <a:pt x="12" y="83"/>
                      <a:pt x="12" y="83"/>
                      <a:pt x="12" y="83"/>
                    </a:cubicBezTo>
                    <a:cubicBezTo>
                      <a:pt x="13" y="87"/>
                      <a:pt x="17" y="86"/>
                      <a:pt x="17" y="86"/>
                    </a:cubicBezTo>
                    <a:cubicBezTo>
                      <a:pt x="56" y="72"/>
                      <a:pt x="78" y="92"/>
                      <a:pt x="78" y="92"/>
                    </a:cubicBezTo>
                    <a:cubicBezTo>
                      <a:pt x="78" y="92"/>
                      <a:pt x="82" y="95"/>
                      <a:pt x="80" y="91"/>
                    </a:cubicBezTo>
                    <a:lnTo>
                      <a:pt x="69" y="59"/>
                    </a:lnTo>
                    <a:close/>
                  </a:path>
                </a:pathLst>
              </a:custGeom>
              <a:grp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lang="en-US"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sp>
            <p:nvSpPr>
              <p:cNvPr id="70" name="图形"/>
              <p:cNvSpPr/>
              <p:nvPr>
                <p:custDataLst>
                  <p:tags r:id="rId15"/>
                </p:custDataLst>
              </p:nvPr>
            </p:nvSpPr>
            <p:spPr bwMode="auto">
              <a:xfrm>
                <a:off x="1836738" y="2465388"/>
                <a:ext cx="23813" cy="30163"/>
              </a:xfrm>
              <a:custGeom>
                <a:avLst/>
                <a:gdLst>
                  <a:gd name="T0" fmla="*/ 15 w 15"/>
                  <a:gd name="T1" fmla="*/ 1 h 19"/>
                  <a:gd name="T2" fmla="*/ 13 w 15"/>
                  <a:gd name="T3" fmla="*/ 0 h 19"/>
                  <a:gd name="T4" fmla="*/ 0 w 15"/>
                  <a:gd name="T5" fmla="*/ 18 h 19"/>
                  <a:gd name="T6" fmla="*/ 2 w 15"/>
                  <a:gd name="T7" fmla="*/ 19 h 19"/>
                  <a:gd name="T8" fmla="*/ 15 w 15"/>
                  <a:gd name="T9" fmla="*/ 1 h 19"/>
                </a:gdLst>
                <a:ahLst/>
                <a:cxnLst>
                  <a:cxn ang="0">
                    <a:pos x="T0" y="T1"/>
                  </a:cxn>
                  <a:cxn ang="0">
                    <a:pos x="T2" y="T3"/>
                  </a:cxn>
                  <a:cxn ang="0">
                    <a:pos x="T4" y="T5"/>
                  </a:cxn>
                  <a:cxn ang="0">
                    <a:pos x="T6" y="T7"/>
                  </a:cxn>
                  <a:cxn ang="0">
                    <a:pos x="T8" y="T9"/>
                  </a:cxn>
                </a:cxnLst>
                <a:rect l="0" t="0" r="r" b="b"/>
                <a:pathLst>
                  <a:path w="15" h="19">
                    <a:moveTo>
                      <a:pt x="15" y="1"/>
                    </a:moveTo>
                    <a:lnTo>
                      <a:pt x="13" y="0"/>
                    </a:lnTo>
                    <a:lnTo>
                      <a:pt x="0" y="18"/>
                    </a:lnTo>
                    <a:lnTo>
                      <a:pt x="2" y="19"/>
                    </a:lnTo>
                    <a:lnTo>
                      <a:pt x="15" y="1"/>
                    </a:lnTo>
                    <a:close/>
                  </a:path>
                </a:pathLst>
              </a:custGeom>
              <a:grp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lang="en-US"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sp>
            <p:nvSpPr>
              <p:cNvPr id="71" name="图形"/>
              <p:cNvSpPr/>
              <p:nvPr>
                <p:custDataLst>
                  <p:tags r:id="rId16"/>
                </p:custDataLst>
              </p:nvPr>
            </p:nvSpPr>
            <p:spPr bwMode="auto">
              <a:xfrm>
                <a:off x="1849438" y="2535238"/>
                <a:ext cx="33338" cy="22225"/>
              </a:xfrm>
              <a:custGeom>
                <a:avLst/>
                <a:gdLst>
                  <a:gd name="T0" fmla="*/ 0 w 21"/>
                  <a:gd name="T1" fmla="*/ 3 h 14"/>
                  <a:gd name="T2" fmla="*/ 19 w 21"/>
                  <a:gd name="T3" fmla="*/ 14 h 14"/>
                  <a:gd name="T4" fmla="*/ 21 w 21"/>
                  <a:gd name="T5" fmla="*/ 12 h 14"/>
                  <a:gd name="T6" fmla="*/ 1 w 21"/>
                  <a:gd name="T7" fmla="*/ 0 h 14"/>
                  <a:gd name="T8" fmla="*/ 0 w 21"/>
                  <a:gd name="T9" fmla="*/ 3 h 14"/>
                </a:gdLst>
                <a:ahLst/>
                <a:cxnLst>
                  <a:cxn ang="0">
                    <a:pos x="T0" y="T1"/>
                  </a:cxn>
                  <a:cxn ang="0">
                    <a:pos x="T2" y="T3"/>
                  </a:cxn>
                  <a:cxn ang="0">
                    <a:pos x="T4" y="T5"/>
                  </a:cxn>
                  <a:cxn ang="0">
                    <a:pos x="T6" y="T7"/>
                  </a:cxn>
                  <a:cxn ang="0">
                    <a:pos x="T8" y="T9"/>
                  </a:cxn>
                </a:cxnLst>
                <a:rect l="0" t="0" r="r" b="b"/>
                <a:pathLst>
                  <a:path w="21" h="14">
                    <a:moveTo>
                      <a:pt x="0" y="3"/>
                    </a:moveTo>
                    <a:lnTo>
                      <a:pt x="19" y="14"/>
                    </a:lnTo>
                    <a:lnTo>
                      <a:pt x="21" y="12"/>
                    </a:lnTo>
                    <a:lnTo>
                      <a:pt x="1" y="0"/>
                    </a:lnTo>
                    <a:lnTo>
                      <a:pt x="0" y="3"/>
                    </a:lnTo>
                    <a:close/>
                  </a:path>
                </a:pathLst>
              </a:custGeom>
              <a:grp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lang="en-US"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sp>
            <p:nvSpPr>
              <p:cNvPr id="72" name="图形"/>
              <p:cNvSpPr/>
              <p:nvPr>
                <p:custDataLst>
                  <p:tags r:id="rId17"/>
                </p:custDataLst>
              </p:nvPr>
            </p:nvSpPr>
            <p:spPr bwMode="auto">
              <a:xfrm>
                <a:off x="1847850" y="2501901"/>
                <a:ext cx="36513" cy="14288"/>
              </a:xfrm>
              <a:custGeom>
                <a:avLst/>
                <a:gdLst>
                  <a:gd name="T0" fmla="*/ 1 w 23"/>
                  <a:gd name="T1" fmla="*/ 9 h 9"/>
                  <a:gd name="T2" fmla="*/ 23 w 23"/>
                  <a:gd name="T3" fmla="*/ 3 h 9"/>
                  <a:gd name="T4" fmla="*/ 22 w 23"/>
                  <a:gd name="T5" fmla="*/ 0 h 9"/>
                  <a:gd name="T6" fmla="*/ 0 w 23"/>
                  <a:gd name="T7" fmla="*/ 6 h 9"/>
                  <a:gd name="T8" fmla="*/ 1 w 23"/>
                  <a:gd name="T9" fmla="*/ 9 h 9"/>
                </a:gdLst>
                <a:ahLst/>
                <a:cxnLst>
                  <a:cxn ang="0">
                    <a:pos x="T0" y="T1"/>
                  </a:cxn>
                  <a:cxn ang="0">
                    <a:pos x="T2" y="T3"/>
                  </a:cxn>
                  <a:cxn ang="0">
                    <a:pos x="T4" y="T5"/>
                  </a:cxn>
                  <a:cxn ang="0">
                    <a:pos x="T6" y="T7"/>
                  </a:cxn>
                  <a:cxn ang="0">
                    <a:pos x="T8" y="T9"/>
                  </a:cxn>
                </a:cxnLst>
                <a:rect l="0" t="0" r="r" b="b"/>
                <a:pathLst>
                  <a:path w="23" h="9">
                    <a:moveTo>
                      <a:pt x="1" y="9"/>
                    </a:moveTo>
                    <a:lnTo>
                      <a:pt x="23" y="3"/>
                    </a:lnTo>
                    <a:lnTo>
                      <a:pt x="22" y="0"/>
                    </a:lnTo>
                    <a:lnTo>
                      <a:pt x="0" y="6"/>
                    </a:lnTo>
                    <a:lnTo>
                      <a:pt x="1" y="9"/>
                    </a:lnTo>
                    <a:close/>
                  </a:path>
                </a:pathLst>
              </a:custGeom>
              <a:grp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lang="en-US"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grpSp>
        <p:sp>
          <p:nvSpPr>
            <p:cNvPr id="73" name="图形"/>
            <p:cNvSpPr/>
            <p:nvPr>
              <p:custDataLst>
                <p:tags r:id="rId7"/>
              </p:custDataLst>
            </p:nvPr>
          </p:nvSpPr>
          <p:spPr>
            <a:xfrm>
              <a:off x="15165" y="6458"/>
              <a:ext cx="2129" cy="2129"/>
            </a:xfrm>
            <a:prstGeom prst="roundRect">
              <a:avLst/>
            </a:prstGeom>
            <a:gradFill>
              <a:gsLst>
                <a:gs pos="0">
                  <a:schemeClr val="accent1"/>
                </a:gs>
                <a:gs pos="100000">
                  <a:schemeClr val="accent2"/>
                </a:gs>
              </a:gsLst>
              <a:lin ang="2700000" scaled="0"/>
            </a:grad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lang="en-US"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sp>
          <p:nvSpPr>
            <p:cNvPr id="74" name="图形"/>
            <p:cNvSpPr/>
            <p:nvPr>
              <p:custDataLst>
                <p:tags r:id="rId8"/>
              </p:custDataLst>
            </p:nvPr>
          </p:nvSpPr>
          <p:spPr>
            <a:xfrm>
              <a:off x="15780" y="6988"/>
              <a:ext cx="945" cy="984"/>
            </a:xfrm>
            <a:custGeom>
              <a:avLst/>
              <a:gdLst/>
              <a:ahLst/>
              <a:cxnLst>
                <a:cxn ang="0">
                  <a:pos x="wd2" y="hd2"/>
                </a:cxn>
                <a:cxn ang="5400000">
                  <a:pos x="wd2" y="hd2"/>
                </a:cxn>
                <a:cxn ang="10800000">
                  <a:pos x="wd2" y="hd2"/>
                </a:cxn>
                <a:cxn ang="16200000">
                  <a:pos x="wd2" y="hd2"/>
                </a:cxn>
              </a:cxnLst>
              <a:rect l="0" t="0" r="r" b="b"/>
              <a:pathLst>
                <a:path w="20630" h="21387" extrusionOk="0">
                  <a:moveTo>
                    <a:pt x="15651" y="10439"/>
                  </a:moveTo>
                  <a:cubicBezTo>
                    <a:pt x="14876" y="10985"/>
                    <a:pt x="13809" y="10794"/>
                    <a:pt x="13267" y="10015"/>
                  </a:cubicBezTo>
                  <a:cubicBezTo>
                    <a:pt x="12724" y="9235"/>
                    <a:pt x="12913" y="8160"/>
                    <a:pt x="13688" y="7614"/>
                  </a:cubicBezTo>
                  <a:cubicBezTo>
                    <a:pt x="14302" y="7180"/>
                    <a:pt x="15100" y="7212"/>
                    <a:pt x="15674" y="7633"/>
                  </a:cubicBezTo>
                  <a:cubicBezTo>
                    <a:pt x="15386" y="7808"/>
                    <a:pt x="15187" y="7909"/>
                    <a:pt x="15149" y="7927"/>
                  </a:cubicBezTo>
                  <a:cubicBezTo>
                    <a:pt x="14829" y="8080"/>
                    <a:pt x="14692" y="8465"/>
                    <a:pt x="14842" y="8787"/>
                  </a:cubicBezTo>
                  <a:cubicBezTo>
                    <a:pt x="14952" y="9021"/>
                    <a:pt x="15183" y="9159"/>
                    <a:pt x="15425" y="9159"/>
                  </a:cubicBezTo>
                  <a:cubicBezTo>
                    <a:pt x="15515" y="9159"/>
                    <a:pt x="15608" y="9138"/>
                    <a:pt x="15698" y="9096"/>
                  </a:cubicBezTo>
                  <a:cubicBezTo>
                    <a:pt x="15903" y="8999"/>
                    <a:pt x="16125" y="8881"/>
                    <a:pt x="16356" y="8743"/>
                  </a:cubicBezTo>
                  <a:cubicBezTo>
                    <a:pt x="16460" y="9377"/>
                    <a:pt x="16209" y="10045"/>
                    <a:pt x="15651" y="10439"/>
                  </a:cubicBezTo>
                  <a:close/>
                  <a:moveTo>
                    <a:pt x="20298" y="434"/>
                  </a:moveTo>
                  <a:cubicBezTo>
                    <a:pt x="20181" y="97"/>
                    <a:pt x="19814" y="-81"/>
                    <a:pt x="19481" y="36"/>
                  </a:cubicBezTo>
                  <a:cubicBezTo>
                    <a:pt x="19146" y="153"/>
                    <a:pt x="18970" y="523"/>
                    <a:pt x="19086" y="859"/>
                  </a:cubicBezTo>
                  <a:cubicBezTo>
                    <a:pt x="20075" y="3715"/>
                    <a:pt x="18112" y="5846"/>
                    <a:pt x="16617" y="6988"/>
                  </a:cubicBezTo>
                  <a:lnTo>
                    <a:pt x="16012" y="6118"/>
                  </a:lnTo>
                  <a:cubicBezTo>
                    <a:pt x="15810" y="5827"/>
                    <a:pt x="15355" y="5583"/>
                    <a:pt x="15003" y="5578"/>
                  </a:cubicBezTo>
                  <a:lnTo>
                    <a:pt x="11612" y="5594"/>
                  </a:lnTo>
                  <a:cubicBezTo>
                    <a:pt x="11260" y="5588"/>
                    <a:pt x="10735" y="5751"/>
                    <a:pt x="10445" y="5955"/>
                  </a:cubicBezTo>
                  <a:lnTo>
                    <a:pt x="457" y="13000"/>
                  </a:lnTo>
                  <a:cubicBezTo>
                    <a:pt x="-27" y="13341"/>
                    <a:pt x="-145" y="14013"/>
                    <a:pt x="194" y="14500"/>
                  </a:cubicBezTo>
                  <a:lnTo>
                    <a:pt x="4734" y="21032"/>
                  </a:lnTo>
                  <a:cubicBezTo>
                    <a:pt x="5073" y="21519"/>
                    <a:pt x="5618" y="21461"/>
                    <a:pt x="6101" y="21120"/>
                  </a:cubicBezTo>
                  <a:lnTo>
                    <a:pt x="16090" y="14075"/>
                  </a:lnTo>
                  <a:cubicBezTo>
                    <a:pt x="16378" y="13870"/>
                    <a:pt x="16709" y="13429"/>
                    <a:pt x="16826" y="13093"/>
                  </a:cubicBezTo>
                  <a:lnTo>
                    <a:pt x="17888" y="9729"/>
                  </a:lnTo>
                  <a:cubicBezTo>
                    <a:pt x="18003" y="9393"/>
                    <a:pt x="17932" y="8880"/>
                    <a:pt x="17730" y="8589"/>
                  </a:cubicBezTo>
                  <a:lnTo>
                    <a:pt x="17361" y="8058"/>
                  </a:lnTo>
                  <a:cubicBezTo>
                    <a:pt x="19371" y="6513"/>
                    <a:pt x="21455" y="3778"/>
                    <a:pt x="20298" y="434"/>
                  </a:cubicBezTo>
                  <a:close/>
                </a:path>
              </a:pathLst>
            </a:custGeom>
            <a:solidFill>
              <a:schemeClr val="bg1"/>
            </a:solid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sp>
          <p:nvSpPr>
            <p:cNvPr id="75" name="图形"/>
            <p:cNvSpPr/>
            <p:nvPr>
              <p:custDataLst>
                <p:tags r:id="rId9"/>
              </p:custDataLst>
            </p:nvPr>
          </p:nvSpPr>
          <p:spPr>
            <a:xfrm>
              <a:off x="15160" y="3406"/>
              <a:ext cx="2129" cy="2129"/>
            </a:xfrm>
            <a:prstGeom prst="roundRect">
              <a:avLst/>
            </a:prstGeom>
            <a:gradFill>
              <a:gsLst>
                <a:gs pos="0">
                  <a:schemeClr val="accent1"/>
                </a:gs>
                <a:gs pos="100000">
                  <a:schemeClr val="accent2"/>
                </a:gs>
              </a:gsLst>
              <a:lin ang="2700000" scaled="0"/>
            </a:grad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lang="en-US"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sp>
          <p:nvSpPr>
            <p:cNvPr id="76" name="图形"/>
            <p:cNvSpPr/>
            <p:nvPr>
              <p:custDataLst>
                <p:tags r:id="rId10"/>
              </p:custDataLst>
            </p:nvPr>
          </p:nvSpPr>
          <p:spPr>
            <a:xfrm>
              <a:off x="15822" y="4089"/>
              <a:ext cx="850" cy="731"/>
            </a:xfrm>
            <a:custGeom>
              <a:avLst/>
              <a:gdLst/>
              <a:ahLst/>
              <a:cxnLst>
                <a:cxn ang="0">
                  <a:pos x="wd2" y="hd2"/>
                </a:cxn>
                <a:cxn ang="5400000">
                  <a:pos x="wd2" y="hd2"/>
                </a:cxn>
                <a:cxn ang="10800000">
                  <a:pos x="wd2" y="hd2"/>
                </a:cxn>
                <a:cxn ang="16200000">
                  <a:pos x="wd2" y="hd2"/>
                </a:cxn>
              </a:cxnLst>
              <a:rect l="0" t="0" r="r" b="b"/>
              <a:pathLst>
                <a:path w="21332" h="21446" extrusionOk="0">
                  <a:moveTo>
                    <a:pt x="9262" y="7207"/>
                  </a:moveTo>
                  <a:lnTo>
                    <a:pt x="14475" y="11108"/>
                  </a:lnTo>
                  <a:cubicBezTo>
                    <a:pt x="14915" y="11436"/>
                    <a:pt x="15500" y="11301"/>
                    <a:pt x="15796" y="10800"/>
                  </a:cubicBezTo>
                  <a:lnTo>
                    <a:pt x="21160" y="1771"/>
                  </a:lnTo>
                  <a:cubicBezTo>
                    <a:pt x="21464" y="1257"/>
                    <a:pt x="21354" y="555"/>
                    <a:pt x="20913" y="200"/>
                  </a:cubicBezTo>
                  <a:cubicBezTo>
                    <a:pt x="20472" y="-154"/>
                    <a:pt x="19869" y="-26"/>
                    <a:pt x="19564" y="487"/>
                  </a:cubicBezTo>
                  <a:lnTo>
                    <a:pt x="14734" y="8618"/>
                  </a:lnTo>
                  <a:lnTo>
                    <a:pt x="9490" y="4694"/>
                  </a:lnTo>
                  <a:cubicBezTo>
                    <a:pt x="9273" y="4532"/>
                    <a:pt x="9010" y="4478"/>
                    <a:pt x="8757" y="4541"/>
                  </a:cubicBezTo>
                  <a:cubicBezTo>
                    <a:pt x="8505" y="4607"/>
                    <a:pt x="8285" y="4785"/>
                    <a:pt x="8147" y="5039"/>
                  </a:cubicBezTo>
                  <a:lnTo>
                    <a:pt x="152" y="19712"/>
                  </a:lnTo>
                  <a:cubicBezTo>
                    <a:pt x="-136" y="20237"/>
                    <a:pt x="-2" y="20936"/>
                    <a:pt x="450" y="21269"/>
                  </a:cubicBezTo>
                  <a:cubicBezTo>
                    <a:pt x="611" y="21389"/>
                    <a:pt x="791" y="21446"/>
                    <a:pt x="969" y="21446"/>
                  </a:cubicBezTo>
                  <a:cubicBezTo>
                    <a:pt x="1290" y="21446"/>
                    <a:pt x="1604" y="21260"/>
                    <a:pt x="1788" y="20921"/>
                  </a:cubicBezTo>
                  <a:cubicBezTo>
                    <a:pt x="1788" y="20921"/>
                    <a:pt x="9262" y="7207"/>
                    <a:pt x="9262" y="7207"/>
                  </a:cubicBezTo>
                  <a:close/>
                  <a:moveTo>
                    <a:pt x="19712" y="12707"/>
                  </a:moveTo>
                  <a:lnTo>
                    <a:pt x="14952" y="17715"/>
                  </a:lnTo>
                  <a:lnTo>
                    <a:pt x="9355" y="12653"/>
                  </a:lnTo>
                  <a:cubicBezTo>
                    <a:pt x="9249" y="12556"/>
                    <a:pt x="9125" y="12487"/>
                    <a:pt x="8994" y="12450"/>
                  </a:cubicBezTo>
                  <a:lnTo>
                    <a:pt x="8249" y="12234"/>
                  </a:lnTo>
                  <a:lnTo>
                    <a:pt x="7154" y="14242"/>
                  </a:lnTo>
                  <a:lnTo>
                    <a:pt x="8327" y="14582"/>
                  </a:lnTo>
                  <a:lnTo>
                    <a:pt x="14404" y="20078"/>
                  </a:lnTo>
                  <a:cubicBezTo>
                    <a:pt x="14580" y="20237"/>
                    <a:pt x="14789" y="20317"/>
                    <a:pt x="14999" y="20317"/>
                  </a:cubicBezTo>
                  <a:cubicBezTo>
                    <a:pt x="15232" y="20317"/>
                    <a:pt x="15466" y="20218"/>
                    <a:pt x="15650" y="20026"/>
                  </a:cubicBezTo>
                  <a:lnTo>
                    <a:pt x="21012" y="14382"/>
                  </a:lnTo>
                  <a:cubicBezTo>
                    <a:pt x="21410" y="13963"/>
                    <a:pt x="21441" y="13250"/>
                    <a:pt x="21081" y="12788"/>
                  </a:cubicBezTo>
                  <a:cubicBezTo>
                    <a:pt x="20722" y="12325"/>
                    <a:pt x="20109" y="12289"/>
                    <a:pt x="19712" y="12707"/>
                  </a:cubicBezTo>
                  <a:close/>
                  <a:moveTo>
                    <a:pt x="735" y="12382"/>
                  </a:moveTo>
                  <a:lnTo>
                    <a:pt x="2190" y="12804"/>
                  </a:lnTo>
                  <a:lnTo>
                    <a:pt x="3284" y="10795"/>
                  </a:lnTo>
                  <a:lnTo>
                    <a:pt x="1204" y="10192"/>
                  </a:lnTo>
                  <a:cubicBezTo>
                    <a:pt x="683" y="10040"/>
                    <a:pt x="158" y="10410"/>
                    <a:pt x="28" y="11015"/>
                  </a:cubicBezTo>
                  <a:cubicBezTo>
                    <a:pt x="-100" y="11620"/>
                    <a:pt x="216" y="12231"/>
                    <a:pt x="735" y="12382"/>
                  </a:cubicBezTo>
                  <a:close/>
                </a:path>
              </a:pathLst>
            </a:custGeom>
            <a:solidFill>
              <a:schemeClr val="bg1"/>
            </a:solid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sp>
          <p:nvSpPr>
            <p:cNvPr id="77" name="图形"/>
            <p:cNvSpPr/>
            <p:nvPr>
              <p:custDataLst>
                <p:tags r:id="rId11"/>
              </p:custDataLst>
            </p:nvPr>
          </p:nvSpPr>
          <p:spPr>
            <a:xfrm>
              <a:off x="1706" y="3406"/>
              <a:ext cx="2129" cy="2129"/>
            </a:xfrm>
            <a:prstGeom prst="roundRect">
              <a:avLst/>
            </a:prstGeom>
            <a:gradFill>
              <a:gsLst>
                <a:gs pos="0">
                  <a:schemeClr val="accent1"/>
                </a:gs>
                <a:gs pos="100000">
                  <a:schemeClr val="accent2"/>
                </a:gs>
              </a:gsLst>
              <a:lin ang="2700000" scaled="0"/>
            </a:grad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lang="en-US"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sp>
          <p:nvSpPr>
            <p:cNvPr id="78" name="图形"/>
            <p:cNvSpPr/>
            <p:nvPr>
              <p:custDataLst>
                <p:tags r:id="rId12"/>
              </p:custDataLst>
            </p:nvPr>
          </p:nvSpPr>
          <p:spPr>
            <a:xfrm>
              <a:off x="2270" y="4143"/>
              <a:ext cx="1055" cy="633"/>
            </a:xfrm>
            <a:custGeom>
              <a:avLst/>
              <a:gdLst/>
              <a:ahLst/>
              <a:cxnLst>
                <a:cxn ang="0">
                  <a:pos x="wd2" y="hd2"/>
                </a:cxn>
                <a:cxn ang="5400000">
                  <a:pos x="wd2" y="hd2"/>
                </a:cxn>
                <a:cxn ang="10800000">
                  <a:pos x="wd2" y="hd2"/>
                </a:cxn>
                <a:cxn ang="16200000">
                  <a:pos x="wd2" y="hd2"/>
                </a:cxn>
              </a:cxnLst>
              <a:rect l="0" t="0" r="r" b="b"/>
              <a:pathLst>
                <a:path w="21600" h="21600" extrusionOk="0">
                  <a:moveTo>
                    <a:pt x="19418" y="14435"/>
                  </a:moveTo>
                  <a:lnTo>
                    <a:pt x="19418" y="3600"/>
                  </a:lnTo>
                  <a:cubicBezTo>
                    <a:pt x="19418" y="1612"/>
                    <a:pt x="18451" y="0"/>
                    <a:pt x="17258" y="0"/>
                  </a:cubicBezTo>
                  <a:lnTo>
                    <a:pt x="7560" y="0"/>
                  </a:lnTo>
                  <a:lnTo>
                    <a:pt x="10326" y="5041"/>
                  </a:lnTo>
                  <a:lnTo>
                    <a:pt x="16221" y="5041"/>
                  </a:lnTo>
                  <a:lnTo>
                    <a:pt x="16221" y="14435"/>
                  </a:lnTo>
                  <a:lnTo>
                    <a:pt x="14040" y="14435"/>
                  </a:lnTo>
                  <a:lnTo>
                    <a:pt x="17819" y="21600"/>
                  </a:lnTo>
                  <a:lnTo>
                    <a:pt x="21600" y="14435"/>
                  </a:lnTo>
                  <a:cubicBezTo>
                    <a:pt x="21600" y="14435"/>
                    <a:pt x="19418" y="14435"/>
                    <a:pt x="19418" y="14435"/>
                  </a:cubicBezTo>
                  <a:close/>
                  <a:moveTo>
                    <a:pt x="5378" y="16559"/>
                  </a:moveTo>
                  <a:lnTo>
                    <a:pt x="5378" y="7166"/>
                  </a:lnTo>
                  <a:lnTo>
                    <a:pt x="7560" y="7166"/>
                  </a:lnTo>
                  <a:lnTo>
                    <a:pt x="3779" y="0"/>
                  </a:lnTo>
                  <a:lnTo>
                    <a:pt x="0" y="7166"/>
                  </a:lnTo>
                  <a:lnTo>
                    <a:pt x="2181" y="7166"/>
                  </a:lnTo>
                  <a:lnTo>
                    <a:pt x="2181" y="17998"/>
                  </a:lnTo>
                  <a:cubicBezTo>
                    <a:pt x="2181" y="19988"/>
                    <a:pt x="3149" y="21600"/>
                    <a:pt x="4341" y="21600"/>
                  </a:cubicBezTo>
                  <a:lnTo>
                    <a:pt x="14040" y="21600"/>
                  </a:lnTo>
                  <a:lnTo>
                    <a:pt x="11274" y="16559"/>
                  </a:lnTo>
                  <a:cubicBezTo>
                    <a:pt x="11274" y="16559"/>
                    <a:pt x="5378" y="16559"/>
                    <a:pt x="5378" y="16559"/>
                  </a:cubicBezTo>
                  <a:close/>
                </a:path>
              </a:pathLst>
            </a:custGeom>
            <a:solidFill>
              <a:schemeClr val="bg1"/>
            </a:solidFill>
            <a:ln w="12700" cap="flat">
              <a:gradFill>
                <a:gsLst>
                  <a:gs pos="0">
                    <a:schemeClr val="accent1">
                      <a:lumMod val="5000"/>
                      <a:lumOff val="95000"/>
                    </a:schemeClr>
                  </a:gs>
                  <a:gs pos="33000">
                    <a:schemeClr val="bg1">
                      <a:alpha val="0"/>
                    </a:schemeClr>
                  </a:gs>
                  <a:gs pos="71000">
                    <a:schemeClr val="bg1"/>
                  </a:gs>
                  <a:gs pos="100000">
                    <a:schemeClr val="bg1">
                      <a:alpha val="0"/>
                    </a:schemeClr>
                  </a:gs>
                </a:gsLst>
                <a:lin ang="3600000" scaled="0"/>
              </a:gradFill>
              <a:prstDash val="solid"/>
              <a:miter lim="800000"/>
            </a:ln>
            <a:effectLst/>
          </p:spPr>
          <p:txBody>
            <a:bodyPr wrap="square" lIns="45719" tIns="45719" rIns="45719" bIns="45719" numCol="1" anchor="ctr">
              <a:noAutofit/>
            </a:bodyPr>
            <a:lstStyle/>
            <a:p>
              <a:pPr algn="ctr"/>
              <a:endParaRPr sz="3200" dirty="0">
                <a:solidFill>
                  <a:schemeClr val="tx1">
                    <a:lumMod val="75000"/>
                    <a:lumOff val="25000"/>
                  </a:schemeClr>
                </a:solidFill>
                <a:latin typeface="思源黑体旧字形 Light" panose="020B0300000000000000" charset="-128"/>
                <a:cs typeface="思源黑体旧字形 Light" panose="020B0300000000000000" charset="-128"/>
              </a:endParaRPr>
            </a:p>
          </p:txBody>
        </p:sp>
      </p:grpSp>
    </p:spTree>
    <p:custDataLst>
      <p:tags r:id="rId1"/>
    </p:custDataLst>
  </p:cSld>
  <p:clrMapOvr>
    <a:masterClrMapping/>
  </p:clrMapOvr>
  <p:transition advTm="2000">
    <p:zoom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nodeType="afterEffect">
                                  <p:stCondLst>
                                    <p:cond delay="0"/>
                                  </p:stCondLst>
                                  <p:childTnLst>
                                    <p:set>
                                      <p:cBhvr>
                                        <p:cTn id="6" dur="500" fill="hold">
                                          <p:stCondLst>
                                            <p:cond delay="0"/>
                                          </p:stCondLst>
                                        </p:cTn>
                                        <p:tgtEl>
                                          <p:spTgt spid="37"/>
                                        </p:tgtEl>
                                        <p:attrNameLst>
                                          <p:attrName>style.visibility</p:attrName>
                                        </p:attrNameLst>
                                      </p:cBhvr>
                                      <p:to>
                                        <p:strVal val="visible"/>
                                      </p:to>
                                    </p:set>
                                    <p:animEffect transition="in" filter="plus(in)">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图形"/>
          <p:cNvGrpSpPr/>
          <p:nvPr/>
        </p:nvGrpSpPr>
        <p:grpSpPr>
          <a:xfrm>
            <a:off x="877569" y="1346835"/>
            <a:ext cx="11012805" cy="4375150"/>
            <a:chOff x="1382" y="2121"/>
            <a:chExt cx="17343" cy="6890"/>
          </a:xfrm>
        </p:grpSpPr>
        <p:sp>
          <p:nvSpPr>
            <p:cNvPr id="7" name="图形"/>
            <p:cNvSpPr txBox="1"/>
            <p:nvPr>
              <p:custDataLst>
                <p:tags r:id="rId2"/>
              </p:custDataLst>
            </p:nvPr>
          </p:nvSpPr>
          <p:spPr>
            <a:xfrm>
              <a:off x="8001" y="2649"/>
              <a:ext cx="3439" cy="6362"/>
            </a:xfrm>
            <a:prstGeom prst="roundRect">
              <a:avLst>
                <a:gd name="adj" fmla="val 3128"/>
              </a:avLst>
            </a:prstGeom>
            <a:gradFill>
              <a:gsLst>
                <a:gs pos="100000">
                  <a:srgbClr val="FFE8C9">
                    <a:alpha val="0"/>
                  </a:srgbClr>
                </a:gs>
                <a:gs pos="20000">
                  <a:schemeClr val="accent4">
                    <a:alpha val="7000"/>
                  </a:schemeClr>
                </a:gs>
              </a:gsLst>
              <a:lin ang="3000000" scaled="0"/>
            </a:gradFill>
            <a:ln>
              <a:gradFill>
                <a:gsLst>
                  <a:gs pos="0">
                    <a:srgbClr val="C52E26">
                      <a:alpha val="29000"/>
                    </a:srgbClr>
                  </a:gs>
                  <a:gs pos="100000">
                    <a:schemeClr val="accent4">
                      <a:alpha val="15000"/>
                    </a:schemeClr>
                  </a:gs>
                </a:gsLst>
                <a:lin ang="2400000" scaled="0"/>
              </a:gradFill>
            </a:ln>
          </p:spPr>
          <p:txBody>
            <a:bodyPr vert="horz" wrap="square" lIns="36195" tIns="0" rIns="0" bIns="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buClrTx/>
                <a:buSzTx/>
                <a:buFontTx/>
              </a:pPr>
              <a:endParaRPr lang="zh-CN" altLang="en-US" sz="1400">
                <a:solidFill>
                  <a:srgbClr val="C52E26"/>
                </a:solidFill>
                <a:effectLst/>
                <a:latin typeface="思源宋体 CN Heavy" panose="02020900000000000000" charset="-122"/>
                <a:ea typeface="思源宋体 CN Heavy" panose="02020900000000000000" charset="-122"/>
                <a:cs typeface="思源宋体 CN Heavy" panose="02020900000000000000" charset="-122"/>
                <a:sym typeface="+mn-ea"/>
              </a:endParaRPr>
            </a:p>
          </p:txBody>
        </p:sp>
        <p:sp>
          <p:nvSpPr>
            <p:cNvPr id="8" name="图形"/>
            <p:cNvSpPr txBox="1"/>
            <p:nvPr>
              <p:custDataLst>
                <p:tags r:id="rId3"/>
              </p:custDataLst>
            </p:nvPr>
          </p:nvSpPr>
          <p:spPr>
            <a:xfrm>
              <a:off x="11644" y="2649"/>
              <a:ext cx="3439" cy="6362"/>
            </a:xfrm>
            <a:prstGeom prst="roundRect">
              <a:avLst>
                <a:gd name="adj" fmla="val 3128"/>
              </a:avLst>
            </a:prstGeom>
            <a:gradFill>
              <a:gsLst>
                <a:gs pos="100000">
                  <a:srgbClr val="FFE8C9">
                    <a:alpha val="0"/>
                  </a:srgbClr>
                </a:gs>
                <a:gs pos="20000">
                  <a:schemeClr val="accent4">
                    <a:alpha val="7000"/>
                  </a:schemeClr>
                </a:gs>
              </a:gsLst>
              <a:lin ang="3000000" scaled="0"/>
            </a:gradFill>
            <a:ln>
              <a:gradFill>
                <a:gsLst>
                  <a:gs pos="0">
                    <a:srgbClr val="C52E26">
                      <a:alpha val="29000"/>
                    </a:srgbClr>
                  </a:gs>
                  <a:gs pos="100000">
                    <a:schemeClr val="accent4">
                      <a:alpha val="15000"/>
                    </a:schemeClr>
                  </a:gs>
                </a:gsLst>
                <a:lin ang="2400000" scaled="0"/>
              </a:gradFill>
            </a:ln>
          </p:spPr>
          <p:txBody>
            <a:bodyPr vert="horz" wrap="square" lIns="36195" tIns="0" rIns="0" bIns="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buClrTx/>
                <a:buSzTx/>
                <a:buFontTx/>
              </a:pPr>
              <a:endParaRPr lang="zh-CN" altLang="en-US" sz="1400">
                <a:solidFill>
                  <a:srgbClr val="C52E26"/>
                </a:solidFill>
                <a:effectLst/>
                <a:latin typeface="思源宋体 CN Heavy" panose="02020900000000000000" charset="-122"/>
                <a:ea typeface="思源宋体 CN Heavy" panose="02020900000000000000" charset="-122"/>
                <a:cs typeface="思源宋体 CN Heavy" panose="02020900000000000000" charset="-122"/>
                <a:sym typeface="+mn-ea"/>
              </a:endParaRPr>
            </a:p>
          </p:txBody>
        </p:sp>
        <p:sp>
          <p:nvSpPr>
            <p:cNvPr id="10" name="图形"/>
            <p:cNvSpPr txBox="1"/>
            <p:nvPr>
              <p:custDataLst>
                <p:tags r:id="rId4"/>
              </p:custDataLst>
            </p:nvPr>
          </p:nvSpPr>
          <p:spPr>
            <a:xfrm>
              <a:off x="15286" y="2649"/>
              <a:ext cx="3439" cy="6362"/>
            </a:xfrm>
            <a:prstGeom prst="roundRect">
              <a:avLst>
                <a:gd name="adj" fmla="val 3128"/>
              </a:avLst>
            </a:prstGeom>
            <a:gradFill>
              <a:gsLst>
                <a:gs pos="100000">
                  <a:srgbClr val="FFE8C9">
                    <a:alpha val="0"/>
                  </a:srgbClr>
                </a:gs>
                <a:gs pos="20000">
                  <a:schemeClr val="accent4">
                    <a:alpha val="7000"/>
                  </a:schemeClr>
                </a:gs>
              </a:gsLst>
              <a:lin ang="3000000" scaled="0"/>
            </a:gradFill>
            <a:ln>
              <a:gradFill>
                <a:gsLst>
                  <a:gs pos="0">
                    <a:srgbClr val="C52E26">
                      <a:alpha val="29000"/>
                    </a:srgbClr>
                  </a:gs>
                  <a:gs pos="100000">
                    <a:schemeClr val="accent4">
                      <a:alpha val="15000"/>
                    </a:schemeClr>
                  </a:gs>
                </a:gsLst>
                <a:lin ang="2400000" scaled="0"/>
              </a:gradFill>
            </a:ln>
          </p:spPr>
          <p:txBody>
            <a:bodyPr vert="horz" wrap="square" lIns="36195" tIns="0" rIns="0" bIns="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buClrTx/>
                <a:buSzTx/>
                <a:buFontTx/>
              </a:pPr>
              <a:endParaRPr lang="zh-CN" altLang="en-US" sz="1400">
                <a:solidFill>
                  <a:srgbClr val="C52E26"/>
                </a:solidFill>
                <a:effectLst/>
                <a:latin typeface="思源宋体 CN Heavy" panose="02020900000000000000" charset="-122"/>
                <a:ea typeface="思源宋体 CN Heavy" panose="02020900000000000000" charset="-122"/>
                <a:cs typeface="思源宋体 CN Heavy" panose="02020900000000000000" charset="-122"/>
                <a:sym typeface="+mn-ea"/>
              </a:endParaRPr>
            </a:p>
          </p:txBody>
        </p:sp>
        <p:sp>
          <p:nvSpPr>
            <p:cNvPr id="71" name="图形"/>
            <p:cNvSpPr txBox="1"/>
            <p:nvPr>
              <p:custDataLst>
                <p:tags r:id="rId5"/>
              </p:custDataLst>
            </p:nvPr>
          </p:nvSpPr>
          <p:spPr>
            <a:xfrm flipH="1">
              <a:off x="8257" y="7092"/>
              <a:ext cx="2927" cy="1527"/>
            </a:xfrm>
            <a:prstGeom prst="rect">
              <a:avLst/>
            </a:prstGeom>
            <a:noFill/>
          </p:spPr>
          <p:txBody>
            <a:bodyPr wrap="square" lIns="0" tIns="0" rIns="0" bIns="0" rtlCol="0" anchor="t">
              <a:spAutoFit/>
            </a:bodyPr>
            <a:lstStyle>
              <a:defPPr>
                <a:defRPr lang="zh-CN"/>
              </a:defPPr>
              <a:lvl1pPr indent="0" algn="just">
                <a:lnSpc>
                  <a:spcPct val="130000"/>
                </a:lnSpc>
                <a:spcBef>
                  <a:spcPts val="0"/>
                </a:spcBef>
                <a:spcAft>
                  <a:spcPts val="0"/>
                </a:spcAft>
                <a:buNone/>
                <a:defRPr sz="140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defRPr>
              </a:lvl1pPr>
            </a:lstStyle>
            <a:p>
              <a:pPr lvl="0" algn="l">
                <a:lnSpc>
                  <a:spcPct val="150000"/>
                </a:lnSpc>
                <a:buClrTx/>
                <a:buSzTx/>
                <a:buFontTx/>
              </a:pPr>
              <a:r>
                <a:rPr lang="zh-CN" altLang="en-US">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在此处添加您的文本内容在此处添加您的文本内容添加您的文本内容</a:t>
              </a:r>
              <a:endParaRPr lang="zh-CN" altLang="en-US">
                <a:solidFill>
                  <a:schemeClr val="bg1">
                    <a:lumMod val="50000"/>
                  </a:schemeClr>
                </a:solidFill>
                <a:latin typeface="思源宋体 CN Heavy" panose="02020900000000000000" charset="-122"/>
                <a:ea typeface="思源宋体 CN Heavy" panose="02020900000000000000" charset="-122"/>
                <a:cs typeface="思源宋体 CN Heavy" panose="02020900000000000000" charset="-122"/>
                <a:sym typeface="思源宋体 CN Heavy" panose="02020900000000000000" charset="-122"/>
              </a:endParaRPr>
            </a:p>
          </p:txBody>
        </p:sp>
        <p:sp>
          <p:nvSpPr>
            <p:cNvPr id="11" name="图形"/>
            <p:cNvSpPr txBox="1"/>
            <p:nvPr>
              <p:custDataLst>
                <p:tags r:id="rId6"/>
              </p:custDataLst>
            </p:nvPr>
          </p:nvSpPr>
          <p:spPr>
            <a:xfrm flipH="1">
              <a:off x="1382" y="6870"/>
              <a:ext cx="5493" cy="1764"/>
            </a:xfrm>
            <a:prstGeom prst="rect">
              <a:avLst/>
            </a:prstGeom>
            <a:noFill/>
          </p:spPr>
          <p:txBody>
            <a:bodyPr wrap="square" lIns="0" tIns="0" rIns="0" bIns="0" rtlCol="0" anchor="t">
              <a:spAutoFit/>
            </a:bodyPr>
            <a:lstStyle>
              <a:defPPr>
                <a:defRPr lang="zh-CN"/>
              </a:defPPr>
              <a:lvl1pPr indent="0" algn="just">
                <a:lnSpc>
                  <a:spcPct val="130000"/>
                </a:lnSpc>
                <a:spcBef>
                  <a:spcPts val="0"/>
                </a:spcBef>
                <a:spcAft>
                  <a:spcPts val="0"/>
                </a:spcAft>
                <a:buNone/>
                <a:defRPr sz="140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defRPr>
              </a:lvl1pPr>
            </a:lstStyle>
            <a:p>
              <a:pPr lvl="0" algn="just">
                <a:buClrTx/>
                <a:buSzTx/>
                <a:buFontTx/>
              </a:pPr>
              <a:r>
                <a:rPr lang="zh-CN" altLang="en-US">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在此处添加您的文本内容在此处添加您的文本内容在此处添加您的文本内容在此处添加您的文本内容在此处添加您的文本内容添加您的文本内容添加您的文本内容</a:t>
              </a:r>
              <a:endParaRPr lang="zh-CN" altLang="en-US">
                <a:solidFill>
                  <a:schemeClr val="bg1">
                    <a:lumMod val="50000"/>
                  </a:schemeClr>
                </a:solidFill>
                <a:latin typeface="思源宋体 CN Heavy" panose="02020900000000000000" charset="-122"/>
                <a:ea typeface="思源宋体 CN Heavy" panose="02020900000000000000" charset="-122"/>
                <a:cs typeface="思源宋体 CN Heavy" panose="02020900000000000000" charset="-122"/>
                <a:sym typeface="思源宋体 CN Heavy" panose="02020900000000000000" charset="-122"/>
              </a:endParaRPr>
            </a:p>
          </p:txBody>
        </p:sp>
        <p:sp>
          <p:nvSpPr>
            <p:cNvPr id="39" name="图形"/>
            <p:cNvSpPr/>
            <p:nvPr>
              <p:custDataLst>
                <p:tags r:id="rId7"/>
              </p:custDataLst>
            </p:nvPr>
          </p:nvSpPr>
          <p:spPr>
            <a:xfrm rot="10800000" flipH="1" flipV="1">
              <a:off x="1382" y="3462"/>
              <a:ext cx="5494" cy="3150"/>
            </a:xfrm>
            <a:prstGeom prst="roundRect">
              <a:avLst>
                <a:gd name="adj" fmla="val 4813"/>
              </a:avLst>
            </a:prstGeom>
            <a:blipFill rotWithShape="1">
              <a:blip r:embed="rId2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endParaRPr lang="zh-CN" altLang="en-US">
                <a:cs typeface="思源宋体 CN Heavy" panose="02020900000000000000" charset="-122"/>
                <a:sym typeface="思源宋体 CN Heavy" panose="02020900000000000000" charset="-122"/>
              </a:endParaRPr>
            </a:p>
          </p:txBody>
        </p:sp>
        <p:sp>
          <p:nvSpPr>
            <p:cNvPr id="12" name="图形"/>
            <p:cNvSpPr txBox="1"/>
            <p:nvPr>
              <p:custDataLst>
                <p:tags r:id="rId8"/>
              </p:custDataLst>
            </p:nvPr>
          </p:nvSpPr>
          <p:spPr>
            <a:xfrm>
              <a:off x="1382" y="2689"/>
              <a:ext cx="5492" cy="754"/>
            </a:xfrm>
            <a:prstGeom prst="rect">
              <a:avLst/>
            </a:prstGeom>
            <a:noFill/>
          </p:spPr>
          <p:txBody>
            <a:bodyPr vert="horz" wrap="square" lIns="0" tIns="0" rIns="0" bIns="0" numCol="1" spcCol="0" rtlCol="0" fromWordArt="0" anchor="t" anchorCtr="0" forceAA="0" compatLnSpc="0">
              <a:spAutoFit/>
              <a:scene3d>
                <a:camera prst="orthographicFront"/>
                <a:lightRig rig="threePt" dir="t">
                  <a:rot lat="0" lon="0" rev="0"/>
                </a:lightRig>
              </a:scene3d>
              <a:sp3d prstMaterial="matte">
                <a:extrusionClr>
                  <a:srgbClr val="FFDEAD"/>
                </a:extrusionClr>
                <a:contourClr>
                  <a:srgbClr val="690D1C"/>
                </a:contourClr>
              </a:sp3d>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buClrTx/>
                <a:buSzTx/>
                <a:buFontTx/>
              </a:pPr>
              <a:r>
                <a:rPr lang="zh-CN" altLang="en-US" sz="2000">
                  <a:solidFill>
                    <a:schemeClr val="tx1">
                      <a:lumMod val="85000"/>
                      <a:lumOff val="15000"/>
                    </a:schemeClr>
                  </a:solidFill>
                  <a:effectLst/>
                  <a:latin typeface="思源宋体 CN Heavy" panose="02020900000000000000" charset="-122"/>
                  <a:ea typeface="思源宋体 CN Heavy" panose="02020900000000000000" charset="-122"/>
                  <a:cs typeface="思源黑体旧字形 Light" panose="020B0300000000000000" charset="-128"/>
                  <a:sym typeface="+mn-ea"/>
                </a:rPr>
                <a:t>单击此处添加小标题内容</a:t>
              </a:r>
            </a:p>
          </p:txBody>
        </p:sp>
        <p:sp>
          <p:nvSpPr>
            <p:cNvPr id="125" name="图形"/>
            <p:cNvSpPr txBox="1"/>
            <p:nvPr>
              <p:custDataLst>
                <p:tags r:id="rId9"/>
              </p:custDataLst>
            </p:nvPr>
          </p:nvSpPr>
          <p:spPr>
            <a:xfrm>
              <a:off x="8289" y="2312"/>
              <a:ext cx="2864" cy="614"/>
            </a:xfrm>
            <a:prstGeom prst="roundRect">
              <a:avLst/>
            </a:prstGeom>
            <a:gradFill>
              <a:gsLst>
                <a:gs pos="0">
                  <a:schemeClr val="accent1"/>
                </a:gs>
                <a:gs pos="100000">
                  <a:schemeClr val="accent2"/>
                </a:gs>
              </a:gsLst>
              <a:lin ang="2700000" scaled="0"/>
            </a:gradFill>
            <a:effectLst>
              <a:reflection blurRad="165100" stA="52000" endA="300" endPos="43000" dist="25400" dir="5400000" sy="-100000" algn="bl" rotWithShape="0"/>
            </a:effectLst>
          </p:spPr>
          <p:txBody>
            <a:bodyPr wrap="square" lIns="0" tIns="0" rIns="0" bIns="0" rtlCol="0" anchor="ctr" anchorCtr="0">
              <a:noAutofit/>
              <a:scene3d>
                <a:camera prst="orthographicFront"/>
                <a:lightRig rig="threePt" dir="t">
                  <a:rot lat="0" lon="0" rev="0"/>
                </a:lightRig>
              </a:scene3d>
              <a:sp3d prstMaterial="matte">
                <a:extrusionClr>
                  <a:srgbClr val="FFDEAD"/>
                </a:extrusionClr>
                <a:contourClr>
                  <a:srgbClr val="690D1C"/>
                </a:contourClr>
              </a:sp3d>
            </a:bodyPr>
            <a:lstStyle/>
            <a:p>
              <a:pPr lvl="0" algn="ctr">
                <a:buClrTx/>
                <a:buSzTx/>
                <a:buFontTx/>
              </a:pPr>
              <a:r>
                <a:rPr lang="zh-CN" altLang="en-US" sz="2000">
                  <a:solidFill>
                    <a:schemeClr val="bg1"/>
                  </a:solidFill>
                  <a:effectLst/>
                  <a:latin typeface="思源宋体 CN Heavy" panose="02020900000000000000" charset="-122"/>
                  <a:ea typeface="思源宋体 CN Heavy" panose="02020900000000000000" charset="-122"/>
                  <a:cs typeface="思源黑体旧字形 Light" panose="020B0300000000000000" charset="-128"/>
                  <a:sym typeface="+mn-ea"/>
                </a:rPr>
                <a:t>添加标题</a:t>
              </a:r>
              <a:endParaRPr lang="zh-CN" altLang="en-US" sz="2000">
                <a:solidFill>
                  <a:schemeClr val="bg1"/>
                </a:solidFill>
                <a:effectLst/>
                <a:latin typeface="思源宋体 CN Heavy" panose="02020900000000000000" charset="-122"/>
                <a:ea typeface="思源宋体 CN Heavy" panose="02020900000000000000" charset="-122"/>
                <a:cs typeface="思源宋体 CN Heavy" panose="02020900000000000000" charset="-122"/>
                <a:sym typeface="+mn-ea"/>
              </a:endParaRPr>
            </a:p>
          </p:txBody>
        </p:sp>
        <p:sp>
          <p:nvSpPr>
            <p:cNvPr id="100" name="图形"/>
            <p:cNvSpPr txBox="1"/>
            <p:nvPr>
              <p:custDataLst>
                <p:tags r:id="rId10"/>
              </p:custDataLst>
            </p:nvPr>
          </p:nvSpPr>
          <p:spPr>
            <a:xfrm>
              <a:off x="8530" y="4051"/>
              <a:ext cx="2381" cy="737"/>
            </a:xfrm>
            <a:prstGeom prst="rect">
              <a:avLst/>
            </a:prstGeom>
            <a:gradFill>
              <a:gsLst>
                <a:gs pos="100000">
                  <a:schemeClr val="accent1">
                    <a:lumMod val="20000"/>
                    <a:lumOff val="80000"/>
                    <a:alpha val="0"/>
                  </a:schemeClr>
                </a:gs>
                <a:gs pos="0">
                  <a:schemeClr val="accent1">
                    <a:lumMod val="20000"/>
                    <a:lumOff val="80000"/>
                    <a:alpha val="0"/>
                  </a:schemeClr>
                </a:gs>
                <a:gs pos="54000">
                  <a:schemeClr val="accent2">
                    <a:lumMod val="20000"/>
                    <a:lumOff val="80000"/>
                  </a:schemeClr>
                </a:gs>
              </a:gsLst>
              <a:lin ang="1200000" scaled="0"/>
            </a:gradFill>
          </p:spPr>
          <p:txBody>
            <a:bodyPr vert="horz" wrap="square" lIns="0" tIns="0" rIns="0" bIns="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en-US" altLang="zh-CN" sz="2800">
                  <a:solidFill>
                    <a:schemeClr val="tx1">
                      <a:lumMod val="85000"/>
                      <a:lumOff val="15000"/>
                    </a:schemeClr>
                  </a:solidFill>
                  <a:effectLst/>
                  <a:latin typeface="思源宋体 CN Heavy" panose="02020900000000000000" charset="-122"/>
                  <a:ea typeface="思源宋体 CN Heavy" panose="02020900000000000000" charset="-122"/>
                  <a:cs typeface="思源宋体 CN Heavy" panose="02020900000000000000" charset="-122"/>
                  <a:sym typeface="+mn-ea"/>
                </a:rPr>
                <a:t>01</a:t>
              </a:r>
            </a:p>
          </p:txBody>
        </p:sp>
        <p:pic>
          <p:nvPicPr>
            <p:cNvPr id="13" name="图形" descr="templates\docerresourceshop\icons\\3b32313538383234333bc3f1d5fe"/>
            <p:cNvPicPr>
              <a:picLocks noChangeAspect="1"/>
            </p:cNvPicPr>
            <p:nvPr>
              <p:custDataLst>
                <p:tags r:id="rId11"/>
              </p:custDataLst>
            </p:nvPr>
          </p:nvPicPr>
          <p:blipFill>
            <a:blip r:embed="rId23">
              <a:extLst>
                <a:ext uri="{96DAC541-7B7A-43D3-8B79-37D633B846F1}">
                  <asvg:svgBlip xmlns:asvg="http://schemas.microsoft.com/office/drawing/2016/SVG/main" xmlns="" r:embed="rId24"/>
                </a:ext>
              </a:extLst>
            </a:blip>
            <a:stretch>
              <a:fillRect/>
            </a:stretch>
          </p:blipFill>
          <p:spPr>
            <a:xfrm>
              <a:off x="9188" y="5437"/>
              <a:ext cx="1066" cy="1066"/>
            </a:xfrm>
            <a:prstGeom prst="rect">
              <a:avLst/>
            </a:prstGeom>
          </p:spPr>
        </p:pic>
        <p:pic>
          <p:nvPicPr>
            <p:cNvPr id="14" name="图形" descr="templates\docerresourceshop\icons\\3b32313538383234313bb9a4d2b5"/>
            <p:cNvPicPr>
              <a:picLocks noChangeAspect="1"/>
            </p:cNvPicPr>
            <p:nvPr>
              <p:custDataLst>
                <p:tags r:id="rId12"/>
              </p:custDataLst>
            </p:nvPr>
          </p:nvPicPr>
          <p:blipFill>
            <a:blip r:embed="rId25">
              <a:extLst>
                <a:ext uri="{96DAC541-7B7A-43D3-8B79-37D633B846F1}">
                  <asvg:svgBlip xmlns:asvg="http://schemas.microsoft.com/office/drawing/2016/SVG/main" xmlns="" r:embed="rId26"/>
                </a:ext>
              </a:extLst>
            </a:blip>
            <a:stretch>
              <a:fillRect/>
            </a:stretch>
          </p:blipFill>
          <p:spPr>
            <a:xfrm>
              <a:off x="12831" y="5437"/>
              <a:ext cx="1066" cy="1066"/>
            </a:xfrm>
            <a:prstGeom prst="rect">
              <a:avLst/>
            </a:prstGeom>
          </p:spPr>
        </p:pic>
        <p:pic>
          <p:nvPicPr>
            <p:cNvPr id="19" name="图形" descr="templates\docerresourceshop\icons\\3b32313538383233363bc5a9d2b5"/>
            <p:cNvPicPr>
              <a:picLocks noChangeAspect="1"/>
            </p:cNvPicPr>
            <p:nvPr>
              <p:custDataLst>
                <p:tags r:id="rId13"/>
              </p:custDataLst>
            </p:nvPr>
          </p:nvPicPr>
          <p:blipFill>
            <a:blip r:embed="rId27">
              <a:extLst>
                <a:ext uri="{96DAC541-7B7A-43D3-8B79-37D633B846F1}">
                  <asvg:svgBlip xmlns:asvg="http://schemas.microsoft.com/office/drawing/2016/SVG/main" xmlns="" r:embed="rId28"/>
                </a:ext>
              </a:extLst>
            </a:blip>
            <a:stretch>
              <a:fillRect/>
            </a:stretch>
          </p:blipFill>
          <p:spPr>
            <a:xfrm>
              <a:off x="16473" y="5437"/>
              <a:ext cx="1066" cy="1066"/>
            </a:xfrm>
            <a:prstGeom prst="rect">
              <a:avLst/>
            </a:prstGeom>
          </p:spPr>
        </p:pic>
        <p:sp>
          <p:nvSpPr>
            <p:cNvPr id="20" name="图形"/>
            <p:cNvSpPr txBox="1"/>
            <p:nvPr>
              <p:custDataLst>
                <p:tags r:id="rId14"/>
              </p:custDataLst>
            </p:nvPr>
          </p:nvSpPr>
          <p:spPr>
            <a:xfrm flipH="1">
              <a:off x="11900" y="7092"/>
              <a:ext cx="2927" cy="1527"/>
            </a:xfrm>
            <a:prstGeom prst="rect">
              <a:avLst/>
            </a:prstGeom>
            <a:noFill/>
          </p:spPr>
          <p:txBody>
            <a:bodyPr wrap="square" lIns="0" tIns="0" rIns="0" bIns="0" rtlCol="0" anchor="t">
              <a:spAutoFit/>
            </a:bodyPr>
            <a:lstStyle>
              <a:defPPr>
                <a:defRPr lang="zh-CN"/>
              </a:defPPr>
              <a:lvl1pPr indent="0" algn="just">
                <a:lnSpc>
                  <a:spcPct val="130000"/>
                </a:lnSpc>
                <a:spcBef>
                  <a:spcPts val="0"/>
                </a:spcBef>
                <a:spcAft>
                  <a:spcPts val="0"/>
                </a:spcAft>
                <a:buNone/>
                <a:defRPr sz="140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defRPr>
              </a:lvl1pPr>
            </a:lstStyle>
            <a:p>
              <a:pPr lvl="0" algn="l">
                <a:lnSpc>
                  <a:spcPct val="150000"/>
                </a:lnSpc>
                <a:buClrTx/>
                <a:buSzTx/>
                <a:buFontTx/>
              </a:pPr>
              <a:r>
                <a:rPr lang="zh-CN" altLang="en-US">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在此处添加您的文本内容在此处添加您的文本内容添加您的文本内容</a:t>
              </a:r>
              <a:endParaRPr lang="zh-CN" altLang="en-US">
                <a:solidFill>
                  <a:schemeClr val="bg1">
                    <a:lumMod val="50000"/>
                  </a:schemeClr>
                </a:solidFill>
                <a:latin typeface="思源宋体 CN Heavy" panose="02020900000000000000" charset="-122"/>
                <a:ea typeface="思源宋体 CN Heavy" panose="02020900000000000000" charset="-122"/>
                <a:cs typeface="思源宋体 CN Heavy" panose="02020900000000000000" charset="-122"/>
                <a:sym typeface="思源宋体 CN Heavy" panose="02020900000000000000" charset="-122"/>
              </a:endParaRPr>
            </a:p>
          </p:txBody>
        </p:sp>
        <p:sp>
          <p:nvSpPr>
            <p:cNvPr id="21" name="图形"/>
            <p:cNvSpPr txBox="1"/>
            <p:nvPr>
              <p:custDataLst>
                <p:tags r:id="rId15"/>
              </p:custDataLst>
            </p:nvPr>
          </p:nvSpPr>
          <p:spPr>
            <a:xfrm>
              <a:off x="11932" y="2312"/>
              <a:ext cx="2864" cy="614"/>
            </a:xfrm>
            <a:prstGeom prst="roundRect">
              <a:avLst/>
            </a:prstGeom>
            <a:gradFill>
              <a:gsLst>
                <a:gs pos="0">
                  <a:schemeClr val="accent1"/>
                </a:gs>
                <a:gs pos="100000">
                  <a:schemeClr val="accent2"/>
                </a:gs>
              </a:gsLst>
              <a:lin ang="2700000" scaled="0"/>
            </a:gradFill>
            <a:effectLst>
              <a:reflection blurRad="165100" stA="52000" endA="300" endPos="43000" dist="25400" dir="5400000" sy="-100000" algn="bl" rotWithShape="0"/>
            </a:effectLst>
          </p:spPr>
          <p:txBody>
            <a:bodyPr wrap="square" lIns="0" tIns="0" rIns="0" bIns="0" rtlCol="0" anchor="ctr" anchorCtr="0">
              <a:noAutofit/>
              <a:scene3d>
                <a:camera prst="orthographicFront"/>
                <a:lightRig rig="threePt" dir="t">
                  <a:rot lat="0" lon="0" rev="0"/>
                </a:lightRig>
              </a:scene3d>
              <a:sp3d prstMaterial="matte">
                <a:extrusionClr>
                  <a:srgbClr val="FFDEAD"/>
                </a:extrusionClr>
                <a:contourClr>
                  <a:srgbClr val="690D1C"/>
                </a:contourClr>
              </a:sp3d>
            </a:bodyPr>
            <a:lstStyle/>
            <a:p>
              <a:pPr lvl="0" algn="ctr">
                <a:buClrTx/>
                <a:buSzTx/>
                <a:buFontTx/>
              </a:pPr>
              <a:r>
                <a:rPr lang="zh-CN" altLang="en-US" sz="2000">
                  <a:solidFill>
                    <a:schemeClr val="bg1"/>
                  </a:solidFill>
                  <a:effectLst/>
                  <a:latin typeface="思源宋体 CN Heavy" panose="02020900000000000000" charset="-122"/>
                  <a:ea typeface="思源宋体 CN Heavy" panose="02020900000000000000" charset="-122"/>
                  <a:cs typeface="思源黑体旧字形 Light" panose="020B0300000000000000" charset="-128"/>
                  <a:sym typeface="+mn-ea"/>
                </a:rPr>
                <a:t>添加标题</a:t>
              </a:r>
              <a:endParaRPr lang="zh-CN" altLang="en-US" sz="2000">
                <a:solidFill>
                  <a:schemeClr val="bg1"/>
                </a:solidFill>
                <a:effectLst/>
                <a:latin typeface="思源宋体 CN Heavy" panose="02020900000000000000" charset="-122"/>
                <a:ea typeface="思源宋体 CN Heavy" panose="02020900000000000000" charset="-122"/>
                <a:cs typeface="思源宋体 CN Heavy" panose="02020900000000000000" charset="-122"/>
                <a:sym typeface="+mn-ea"/>
              </a:endParaRPr>
            </a:p>
          </p:txBody>
        </p:sp>
        <p:sp>
          <p:nvSpPr>
            <p:cNvPr id="22" name="图形"/>
            <p:cNvSpPr txBox="1"/>
            <p:nvPr>
              <p:custDataLst>
                <p:tags r:id="rId16"/>
              </p:custDataLst>
            </p:nvPr>
          </p:nvSpPr>
          <p:spPr>
            <a:xfrm>
              <a:off x="12173" y="4051"/>
              <a:ext cx="2381" cy="737"/>
            </a:xfrm>
            <a:prstGeom prst="rect">
              <a:avLst/>
            </a:prstGeom>
            <a:gradFill>
              <a:gsLst>
                <a:gs pos="100000">
                  <a:schemeClr val="accent1">
                    <a:lumMod val="20000"/>
                    <a:lumOff val="80000"/>
                    <a:alpha val="0"/>
                  </a:schemeClr>
                </a:gs>
                <a:gs pos="0">
                  <a:schemeClr val="accent1">
                    <a:lumMod val="20000"/>
                    <a:lumOff val="80000"/>
                    <a:alpha val="0"/>
                  </a:schemeClr>
                </a:gs>
                <a:gs pos="54000">
                  <a:schemeClr val="accent2">
                    <a:lumMod val="20000"/>
                    <a:lumOff val="80000"/>
                  </a:schemeClr>
                </a:gs>
              </a:gsLst>
              <a:lin ang="1200000" scaled="0"/>
            </a:gradFill>
          </p:spPr>
          <p:txBody>
            <a:bodyPr vert="horz" wrap="square" lIns="0" tIns="0" rIns="0" bIns="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en-US" altLang="zh-CN" sz="2800">
                  <a:solidFill>
                    <a:schemeClr val="tx1">
                      <a:lumMod val="85000"/>
                      <a:lumOff val="15000"/>
                    </a:schemeClr>
                  </a:solidFill>
                  <a:effectLst/>
                  <a:latin typeface="思源宋体 CN Heavy" panose="02020900000000000000" charset="-122"/>
                  <a:ea typeface="思源宋体 CN Heavy" panose="02020900000000000000" charset="-122"/>
                  <a:cs typeface="思源宋体 CN Heavy" panose="02020900000000000000" charset="-122"/>
                  <a:sym typeface="+mn-ea"/>
                </a:rPr>
                <a:t>02</a:t>
              </a:r>
            </a:p>
          </p:txBody>
        </p:sp>
        <p:sp>
          <p:nvSpPr>
            <p:cNvPr id="23" name="图形"/>
            <p:cNvSpPr txBox="1"/>
            <p:nvPr>
              <p:custDataLst>
                <p:tags r:id="rId17"/>
              </p:custDataLst>
            </p:nvPr>
          </p:nvSpPr>
          <p:spPr>
            <a:xfrm flipH="1">
              <a:off x="15542" y="7092"/>
              <a:ext cx="2927" cy="1527"/>
            </a:xfrm>
            <a:prstGeom prst="rect">
              <a:avLst/>
            </a:prstGeom>
            <a:noFill/>
          </p:spPr>
          <p:txBody>
            <a:bodyPr wrap="square" lIns="0" tIns="0" rIns="0" bIns="0" rtlCol="0" anchor="t">
              <a:spAutoFit/>
            </a:bodyPr>
            <a:lstStyle>
              <a:defPPr>
                <a:defRPr lang="zh-CN"/>
              </a:defPPr>
              <a:lvl1pPr indent="0" algn="just">
                <a:lnSpc>
                  <a:spcPct val="130000"/>
                </a:lnSpc>
                <a:spcBef>
                  <a:spcPts val="0"/>
                </a:spcBef>
                <a:spcAft>
                  <a:spcPts val="0"/>
                </a:spcAft>
                <a:buNone/>
                <a:defRPr sz="1400">
                  <a:solidFill>
                    <a:schemeClr val="tx1">
                      <a:lumMod val="50000"/>
                      <a:lumOff val="50000"/>
                    </a:schemeClr>
                  </a:solidFill>
                  <a:latin typeface="思源黑体 CN Light" panose="020B0300000000000000" charset="-122"/>
                  <a:ea typeface="思源黑体 CN Light" panose="020B0300000000000000" charset="-122"/>
                  <a:cs typeface="思源黑体 CN Light" panose="020B0300000000000000" charset="-122"/>
                </a:defRPr>
              </a:lvl1pPr>
            </a:lstStyle>
            <a:p>
              <a:pPr lvl="0" algn="l">
                <a:lnSpc>
                  <a:spcPct val="150000"/>
                </a:lnSpc>
                <a:buClrTx/>
                <a:buSzTx/>
                <a:buFontTx/>
              </a:pPr>
              <a:r>
                <a:rPr lang="zh-CN" altLang="en-US">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在此处添加您的文本内容在此处添加您的文本内容添加您的文本内容</a:t>
              </a:r>
              <a:endParaRPr lang="zh-CN" altLang="en-US">
                <a:solidFill>
                  <a:schemeClr val="bg1">
                    <a:lumMod val="50000"/>
                  </a:schemeClr>
                </a:solidFill>
                <a:latin typeface="思源宋体 CN Heavy" panose="02020900000000000000" charset="-122"/>
                <a:ea typeface="思源宋体 CN Heavy" panose="02020900000000000000" charset="-122"/>
                <a:cs typeface="思源宋体 CN Heavy" panose="02020900000000000000" charset="-122"/>
                <a:sym typeface="思源宋体 CN Heavy" panose="02020900000000000000" charset="-122"/>
              </a:endParaRPr>
            </a:p>
          </p:txBody>
        </p:sp>
        <p:sp>
          <p:nvSpPr>
            <p:cNvPr id="24" name="图形"/>
            <p:cNvSpPr txBox="1"/>
            <p:nvPr>
              <p:custDataLst>
                <p:tags r:id="rId18"/>
              </p:custDataLst>
            </p:nvPr>
          </p:nvSpPr>
          <p:spPr>
            <a:xfrm>
              <a:off x="15574" y="2312"/>
              <a:ext cx="2864" cy="614"/>
            </a:xfrm>
            <a:prstGeom prst="roundRect">
              <a:avLst/>
            </a:prstGeom>
            <a:gradFill>
              <a:gsLst>
                <a:gs pos="0">
                  <a:schemeClr val="accent1"/>
                </a:gs>
                <a:gs pos="100000">
                  <a:schemeClr val="accent2"/>
                </a:gs>
              </a:gsLst>
              <a:lin ang="2700000" scaled="0"/>
            </a:gradFill>
            <a:effectLst>
              <a:reflection blurRad="165100" stA="52000" endA="300" endPos="43000" dist="25400" dir="5400000" sy="-100000" algn="bl" rotWithShape="0"/>
            </a:effectLst>
          </p:spPr>
          <p:txBody>
            <a:bodyPr wrap="square" lIns="0" tIns="0" rIns="0" bIns="0" rtlCol="0" anchor="ctr" anchorCtr="0">
              <a:noAutofit/>
              <a:scene3d>
                <a:camera prst="orthographicFront"/>
                <a:lightRig rig="threePt" dir="t">
                  <a:rot lat="0" lon="0" rev="0"/>
                </a:lightRig>
              </a:scene3d>
              <a:sp3d prstMaterial="matte">
                <a:extrusionClr>
                  <a:srgbClr val="FFDEAD"/>
                </a:extrusionClr>
                <a:contourClr>
                  <a:srgbClr val="690D1C"/>
                </a:contourClr>
              </a:sp3d>
            </a:bodyPr>
            <a:lstStyle/>
            <a:p>
              <a:pPr lvl="0" algn="ctr">
                <a:buClrTx/>
                <a:buSzTx/>
                <a:buFontTx/>
              </a:pPr>
              <a:r>
                <a:rPr lang="zh-CN" altLang="en-US" sz="2000">
                  <a:solidFill>
                    <a:schemeClr val="bg1"/>
                  </a:solidFill>
                  <a:effectLst/>
                  <a:latin typeface="思源宋体 CN Heavy" panose="02020900000000000000" charset="-122"/>
                  <a:ea typeface="思源宋体 CN Heavy" panose="02020900000000000000" charset="-122"/>
                  <a:cs typeface="思源黑体旧字形 Light" panose="020B0300000000000000" charset="-128"/>
                  <a:sym typeface="+mn-ea"/>
                </a:rPr>
                <a:t>添加标题</a:t>
              </a:r>
              <a:endParaRPr lang="zh-CN" altLang="en-US" sz="2000">
                <a:solidFill>
                  <a:schemeClr val="bg1"/>
                </a:solidFill>
                <a:effectLst/>
                <a:latin typeface="思源宋体 CN Heavy" panose="02020900000000000000" charset="-122"/>
                <a:ea typeface="思源宋体 CN Heavy" panose="02020900000000000000" charset="-122"/>
                <a:cs typeface="思源宋体 CN Heavy" panose="02020900000000000000" charset="-122"/>
                <a:sym typeface="+mn-ea"/>
              </a:endParaRPr>
            </a:p>
          </p:txBody>
        </p:sp>
        <p:sp>
          <p:nvSpPr>
            <p:cNvPr id="25" name="图形"/>
            <p:cNvSpPr txBox="1"/>
            <p:nvPr>
              <p:custDataLst>
                <p:tags r:id="rId19"/>
              </p:custDataLst>
            </p:nvPr>
          </p:nvSpPr>
          <p:spPr>
            <a:xfrm>
              <a:off x="15815" y="4051"/>
              <a:ext cx="2381" cy="737"/>
            </a:xfrm>
            <a:prstGeom prst="rect">
              <a:avLst/>
            </a:prstGeom>
            <a:gradFill>
              <a:gsLst>
                <a:gs pos="100000">
                  <a:schemeClr val="accent1">
                    <a:lumMod val="20000"/>
                    <a:lumOff val="80000"/>
                    <a:alpha val="0"/>
                  </a:schemeClr>
                </a:gs>
                <a:gs pos="0">
                  <a:schemeClr val="accent1">
                    <a:lumMod val="20000"/>
                    <a:lumOff val="80000"/>
                    <a:alpha val="0"/>
                  </a:schemeClr>
                </a:gs>
                <a:gs pos="54000">
                  <a:schemeClr val="accent2">
                    <a:lumMod val="20000"/>
                    <a:lumOff val="80000"/>
                  </a:schemeClr>
                </a:gs>
              </a:gsLst>
              <a:lin ang="1200000" scaled="0"/>
            </a:gradFill>
          </p:spPr>
          <p:txBody>
            <a:bodyPr vert="horz" wrap="square" lIns="0" tIns="0" rIns="0" bIns="0" rtlCol="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buClrTx/>
                <a:buSzTx/>
                <a:buFontTx/>
              </a:pPr>
              <a:r>
                <a:rPr lang="en-US" altLang="zh-CN" sz="2800">
                  <a:solidFill>
                    <a:schemeClr val="tx1">
                      <a:lumMod val="85000"/>
                      <a:lumOff val="15000"/>
                    </a:schemeClr>
                  </a:solidFill>
                  <a:effectLst/>
                  <a:latin typeface="思源宋体 CN Heavy" panose="02020900000000000000" charset="-122"/>
                  <a:ea typeface="思源宋体 CN Heavy" panose="02020900000000000000" charset="-122"/>
                  <a:cs typeface="思源宋体 CN Heavy" panose="02020900000000000000" charset="-122"/>
                  <a:sym typeface="+mn-ea"/>
                </a:rPr>
                <a:t>03</a:t>
              </a:r>
            </a:p>
          </p:txBody>
        </p:sp>
        <p:sp>
          <p:nvSpPr>
            <p:cNvPr id="26" name="图形"/>
            <p:cNvSpPr/>
            <p:nvPr>
              <p:custDataLst>
                <p:tags r:id="rId20"/>
              </p:custDataLst>
            </p:nvPr>
          </p:nvSpPr>
          <p:spPr>
            <a:xfrm>
              <a:off x="1382" y="2121"/>
              <a:ext cx="470" cy="260"/>
            </a:xfrm>
            <a:custGeom>
              <a:avLst/>
              <a:gdLst>
                <a:gd name="adj" fmla="val 50000"/>
                <a:gd name="maxAdj" fmla="*/ 100000 w ss"/>
                <a:gd name="a" fmla="pin 0 adj maxAdj"/>
                <a:gd name="x1" fmla="*/ ss a 100000"/>
                <a:gd name="x2" fmla="+- r 0 x1"/>
                <a:gd name="x3" fmla="*/ x2 1 2"/>
                <a:gd name="dx" fmla="+- x2 0 x1"/>
                <a:gd name="il" fmla="?: dx x1 l"/>
                <a:gd name="ir" fmla="?: dx x2 r"/>
              </a:gdLst>
              <a:ahLst/>
              <a:cxnLst>
                <a:cxn ang="3">
                  <a:pos x="x3" y="t"/>
                </a:cxn>
                <a:cxn ang="cd2">
                  <a:pos x="x1" y="vc"/>
                </a:cxn>
                <a:cxn ang="cd4">
                  <a:pos x="x3" y="b"/>
                </a:cxn>
                <a:cxn ang="0">
                  <a:pos x="r" y="vc"/>
                </a:cxn>
              </a:cxnLst>
              <a:rect l="l" t="t" r="r" b="b"/>
              <a:pathLst>
                <a:path w="470" h="260">
                  <a:moveTo>
                    <a:pt x="0" y="0"/>
                  </a:moveTo>
                  <a:lnTo>
                    <a:pt x="130" y="0"/>
                  </a:lnTo>
                  <a:lnTo>
                    <a:pt x="260" y="130"/>
                  </a:lnTo>
                  <a:lnTo>
                    <a:pt x="130" y="260"/>
                  </a:lnTo>
                  <a:lnTo>
                    <a:pt x="0" y="260"/>
                  </a:lnTo>
                  <a:lnTo>
                    <a:pt x="130" y="130"/>
                  </a:lnTo>
                  <a:lnTo>
                    <a:pt x="0" y="0"/>
                  </a:lnTo>
                  <a:close/>
                  <a:moveTo>
                    <a:pt x="210" y="0"/>
                  </a:moveTo>
                  <a:lnTo>
                    <a:pt x="340" y="0"/>
                  </a:lnTo>
                  <a:lnTo>
                    <a:pt x="470" y="130"/>
                  </a:lnTo>
                  <a:lnTo>
                    <a:pt x="340" y="260"/>
                  </a:lnTo>
                  <a:lnTo>
                    <a:pt x="210" y="260"/>
                  </a:lnTo>
                  <a:lnTo>
                    <a:pt x="340" y="130"/>
                  </a:lnTo>
                  <a:lnTo>
                    <a:pt x="210" y="0"/>
                  </a:lnTo>
                  <a:close/>
                </a:path>
              </a:pathLst>
            </a:custGeom>
            <a:gradFill>
              <a:gsLst>
                <a:gs pos="0">
                  <a:schemeClr val="accent1"/>
                </a:gs>
                <a:gs pos="100000">
                  <a:schemeClr val="accent2"/>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旧字形 Light" panose="020B0300000000000000" charset="-128"/>
              </a:endParaRPr>
            </a:p>
          </p:txBody>
        </p:sp>
      </p:grpSp>
    </p:spTree>
    <p:custDataLst>
      <p:tags r:id="rId1"/>
    </p:custDataLst>
  </p:cSld>
  <p:clrMapOvr>
    <a:masterClrMapping/>
  </p:clrMapOvr>
  <p:transition advTm="2000">
    <p:blind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图形"/>
          <p:cNvSpPr/>
          <p:nvPr/>
        </p:nvSpPr>
        <p:spPr>
          <a:xfrm>
            <a:off x="8892" y="349885"/>
            <a:ext cx="12183745" cy="6120765"/>
          </a:xfrm>
          <a:prstGeom prst="rect">
            <a:avLst/>
          </a:prstGeom>
          <a:gradFill>
            <a:gsLst>
              <a:gs pos="0">
                <a:schemeClr val="bg1"/>
              </a:gs>
              <a:gs pos="100000">
                <a:schemeClr val="accent2">
                  <a:lumMod val="20000"/>
                  <a:lumOff val="80000"/>
                </a:schemeClr>
              </a:gs>
            </a:gsLst>
            <a:lin ang="135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grpSp>
        <p:nvGrpSpPr>
          <p:cNvPr id="30" name="图形"/>
          <p:cNvGrpSpPr/>
          <p:nvPr/>
        </p:nvGrpSpPr>
        <p:grpSpPr>
          <a:xfrm>
            <a:off x="-6985" y="635"/>
            <a:ext cx="6023611" cy="5829300"/>
            <a:chOff x="-11" y="1"/>
            <a:chExt cx="9486" cy="9180"/>
          </a:xfrm>
        </p:grpSpPr>
        <p:sp>
          <p:nvSpPr>
            <p:cNvPr id="3" name="图形"/>
            <p:cNvSpPr/>
            <p:nvPr/>
          </p:nvSpPr>
          <p:spPr>
            <a:xfrm>
              <a:off x="1103" y="809"/>
              <a:ext cx="8372" cy="8372"/>
            </a:xfrm>
            <a:prstGeom prst="ellipse">
              <a:avLst/>
            </a:prstGeom>
            <a:solidFill>
              <a:schemeClr val="bg1"/>
            </a:solidFill>
            <a:ln>
              <a:noFill/>
            </a:ln>
            <a:effectLst>
              <a:outerShdw blurRad="635000" dist="38100" dir="18900000" algn="bl" rotWithShape="0">
                <a:schemeClr val="tx1">
                  <a:lumMod val="50000"/>
                  <a:lumOff val="50000"/>
                  <a:alpha val="30000"/>
                </a:scheme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sp>
          <p:nvSpPr>
            <p:cNvPr id="145" name="图形"/>
            <p:cNvSpPr/>
            <p:nvPr>
              <p:custDataLst>
                <p:tags r:id="rId22"/>
              </p:custDataLst>
            </p:nvPr>
          </p:nvSpPr>
          <p:spPr>
            <a:xfrm>
              <a:off x="-11" y="1"/>
              <a:ext cx="6782" cy="6221"/>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pic>
          <p:nvPicPr>
            <p:cNvPr id="2" name="图形" descr="E:/006包图网/素材/0000商务办公/商务办公/13008.jpg13008"/>
            <p:cNvPicPr>
              <a:picLocks noChangeAspect="1"/>
            </p:cNvPicPr>
            <p:nvPr>
              <p:custDataLst>
                <p:tags r:id="rId23"/>
              </p:custDataLst>
            </p:nvPr>
          </p:nvPicPr>
          <p:blipFill>
            <a:blip r:embed="rId25"/>
            <a:srcRect l="167" r="35447"/>
            <a:stretch>
              <a:fillRect/>
            </a:stretch>
          </p:blipFill>
          <p:spPr>
            <a:xfrm>
              <a:off x="1841" y="1355"/>
              <a:ext cx="6811" cy="7059"/>
            </a:xfrm>
            <a:prstGeom prst="ellipse">
              <a:avLst/>
            </a:prstGeom>
          </p:spPr>
        </p:pic>
      </p:grpSp>
      <p:sp>
        <p:nvSpPr>
          <p:cNvPr id="12" name="图形"/>
          <p:cNvSpPr/>
          <p:nvPr/>
        </p:nvSpPr>
        <p:spPr>
          <a:xfrm>
            <a:off x="6337300" y="6470650"/>
            <a:ext cx="5855335" cy="387350"/>
          </a:xfrm>
          <a:prstGeom prst="rect">
            <a:avLst/>
          </a:prstGeom>
          <a:gradFill>
            <a:gsLst>
              <a:gs pos="0">
                <a:schemeClr val="accent2"/>
              </a:gs>
              <a:gs pos="100000">
                <a:schemeClr val="accent1"/>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黑体旧字形 Light" panose="020B0300000000000000" charset="-128"/>
            </a:endParaRPr>
          </a:p>
        </p:txBody>
      </p:sp>
      <p:pic>
        <p:nvPicPr>
          <p:cNvPr id="143" name="图形"/>
          <p:cNvPicPr>
            <a:picLocks noChangeAspect="1"/>
          </p:cNvPicPr>
          <p:nvPr/>
        </p:nvPicPr>
        <p:blipFill>
          <a:blip r:embed="rId26">
            <a:extLst>
              <a:ext uri="{96DAC541-7B7A-43D3-8B79-37D633B846F1}">
                <asvg:svgBlip xmlns:asvg="http://schemas.microsoft.com/office/drawing/2016/SVG/main" xmlns="" r:embed="rId27"/>
              </a:ext>
            </a:extLst>
          </a:blip>
          <a:stretch>
            <a:fillRect/>
          </a:stretch>
        </p:blipFill>
        <p:spPr>
          <a:xfrm>
            <a:off x="10864851" y="38100"/>
            <a:ext cx="615315" cy="1469390"/>
          </a:xfrm>
          <a:prstGeom prst="rect">
            <a:avLst/>
          </a:prstGeom>
        </p:spPr>
      </p:pic>
      <p:grpSp>
        <p:nvGrpSpPr>
          <p:cNvPr id="18" name="图形"/>
          <p:cNvGrpSpPr/>
          <p:nvPr/>
        </p:nvGrpSpPr>
        <p:grpSpPr>
          <a:xfrm>
            <a:off x="669292" y="5484497"/>
            <a:ext cx="652145" cy="541655"/>
            <a:chOff x="-1538514" y="-769256"/>
            <a:chExt cx="349457" cy="290285"/>
          </a:xfrm>
        </p:grpSpPr>
        <p:cxnSp>
          <p:nvCxnSpPr>
            <p:cNvPr id="19" name="图形"/>
            <p:cNvCxnSpPr/>
            <p:nvPr>
              <p:custDataLst>
                <p:tags r:id="rId20"/>
              </p:custDataLst>
            </p:nvPr>
          </p:nvCxnSpPr>
          <p:spPr>
            <a:xfrm flipV="1">
              <a:off x="-1538514" y="-769256"/>
              <a:ext cx="290285" cy="290285"/>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cxnSp>
          <p:nvCxnSpPr>
            <p:cNvPr id="20" name="图形"/>
            <p:cNvCxnSpPr/>
            <p:nvPr>
              <p:custDataLst>
                <p:tags r:id="rId21"/>
              </p:custDataLst>
            </p:nvPr>
          </p:nvCxnSpPr>
          <p:spPr>
            <a:xfrm flipV="1">
              <a:off x="-1334200" y="-706733"/>
              <a:ext cx="145143" cy="145146"/>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grpSp>
      <p:grpSp>
        <p:nvGrpSpPr>
          <p:cNvPr id="21" name="图形"/>
          <p:cNvGrpSpPr/>
          <p:nvPr/>
        </p:nvGrpSpPr>
        <p:grpSpPr>
          <a:xfrm>
            <a:off x="5868671" y="758825"/>
            <a:ext cx="566420" cy="470535"/>
            <a:chOff x="-1538514" y="-769256"/>
            <a:chExt cx="349457" cy="290285"/>
          </a:xfrm>
        </p:grpSpPr>
        <p:cxnSp>
          <p:nvCxnSpPr>
            <p:cNvPr id="23" name="图形"/>
            <p:cNvCxnSpPr/>
            <p:nvPr>
              <p:custDataLst>
                <p:tags r:id="rId18"/>
              </p:custDataLst>
            </p:nvPr>
          </p:nvCxnSpPr>
          <p:spPr>
            <a:xfrm flipV="1">
              <a:off x="-1538514" y="-769256"/>
              <a:ext cx="290285" cy="290285"/>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cxnSp>
          <p:nvCxnSpPr>
            <p:cNvPr id="26" name="图形"/>
            <p:cNvCxnSpPr/>
            <p:nvPr>
              <p:custDataLst>
                <p:tags r:id="rId19"/>
              </p:custDataLst>
            </p:nvPr>
          </p:nvCxnSpPr>
          <p:spPr>
            <a:xfrm flipV="1">
              <a:off x="-1334200" y="-706733"/>
              <a:ext cx="145143" cy="145146"/>
            </a:xfrm>
            <a:prstGeom prst="line">
              <a:avLst/>
            </a:prstGeom>
            <a:ln w="28575">
              <a:gradFill>
                <a:gsLst>
                  <a:gs pos="0">
                    <a:schemeClr val="accent2"/>
                  </a:gs>
                  <a:gs pos="100000">
                    <a:schemeClr val="accent1"/>
                  </a:gs>
                </a:gsLst>
                <a:lin ang="0" scaled="1"/>
              </a:gradFill>
            </a:ln>
          </p:spPr>
          <p:style>
            <a:lnRef idx="1">
              <a:schemeClr val="accent1"/>
            </a:lnRef>
            <a:fillRef idx="0">
              <a:schemeClr val="accent1"/>
            </a:fillRef>
            <a:effectRef idx="0">
              <a:schemeClr val="accent1"/>
            </a:effectRef>
            <a:fontRef idx="minor">
              <a:schemeClr val="tx1"/>
            </a:fontRef>
          </p:style>
        </p:cxnSp>
      </p:grpSp>
      <p:sp>
        <p:nvSpPr>
          <p:cNvPr id="207" name="图形"/>
          <p:cNvSpPr txBox="1"/>
          <p:nvPr/>
        </p:nvSpPr>
        <p:spPr>
          <a:xfrm>
            <a:off x="6463666" y="1795146"/>
            <a:ext cx="5205095" cy="1077218"/>
          </a:xfrm>
          <a:prstGeom prst="rect">
            <a:avLst/>
          </a:prstGeom>
          <a:noFill/>
        </p:spPr>
        <p:txBody>
          <a:bodyPr wrap="square" rtlCol="0">
            <a:spAutoFit/>
          </a:bodyPr>
          <a:lstStyle/>
          <a:p>
            <a:pPr lvl="0" algn="dist">
              <a:buClrTx/>
              <a:buSzTx/>
              <a:buFontTx/>
            </a:pPr>
            <a:r>
              <a:rPr lang="zh-CN" altLang="en-US" sz="6400">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研究背景意义</a:t>
            </a:r>
          </a:p>
        </p:txBody>
      </p:sp>
      <p:grpSp>
        <p:nvGrpSpPr>
          <p:cNvPr id="44" name="组合 43"/>
          <p:cNvGrpSpPr/>
          <p:nvPr>
            <p:custDataLst>
              <p:tags r:id="rId2"/>
            </p:custDataLst>
          </p:nvPr>
        </p:nvGrpSpPr>
        <p:grpSpPr>
          <a:xfrm>
            <a:off x="6660515" y="3074670"/>
            <a:ext cx="4490720" cy="1546860"/>
            <a:chOff x="10061" y="4839"/>
            <a:chExt cx="7072" cy="2436"/>
          </a:xfrm>
        </p:grpSpPr>
        <p:grpSp>
          <p:nvGrpSpPr>
            <p:cNvPr id="45" name="组合 44"/>
            <p:cNvGrpSpPr/>
            <p:nvPr/>
          </p:nvGrpSpPr>
          <p:grpSpPr>
            <a:xfrm>
              <a:off x="10494" y="4839"/>
              <a:ext cx="6639" cy="2436"/>
              <a:chOff x="10494" y="4839"/>
              <a:chExt cx="6639" cy="2436"/>
            </a:xfrm>
          </p:grpSpPr>
          <p:grpSp>
            <p:nvGrpSpPr>
              <p:cNvPr id="46" name="图形"/>
              <p:cNvGrpSpPr/>
              <p:nvPr>
                <p:custDataLst>
                  <p:tags r:id="rId9"/>
                </p:custDataLst>
              </p:nvPr>
            </p:nvGrpSpPr>
            <p:grpSpPr>
              <a:xfrm>
                <a:off x="10494" y="4839"/>
                <a:ext cx="6465" cy="582"/>
                <a:chOff x="2665" y="4681"/>
                <a:chExt cx="6465" cy="582"/>
              </a:xfrm>
            </p:grpSpPr>
            <p:sp>
              <p:nvSpPr>
                <p:cNvPr id="212" name="图形"/>
                <p:cNvSpPr txBox="1"/>
                <p:nvPr>
                  <p:custDataLst>
                    <p:tags r:id="rId16"/>
                  </p:custDataLst>
                </p:nvPr>
              </p:nvSpPr>
              <p:spPr>
                <a:xfrm>
                  <a:off x="2665" y="4681"/>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p>
              </p:txBody>
            </p:sp>
            <p:sp>
              <p:nvSpPr>
                <p:cNvPr id="216" name="图形"/>
                <p:cNvSpPr txBox="1"/>
                <p:nvPr>
                  <p:custDataLst>
                    <p:tags r:id="rId17"/>
                  </p:custDataLst>
                </p:nvPr>
              </p:nvSpPr>
              <p:spPr>
                <a:xfrm>
                  <a:off x="5647" y="4737"/>
                  <a:ext cx="3483"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nvGrpSpPr>
              <p:cNvPr id="47" name="图形"/>
              <p:cNvGrpSpPr/>
              <p:nvPr>
                <p:custDataLst>
                  <p:tags r:id="rId10"/>
                </p:custDataLst>
              </p:nvPr>
            </p:nvGrpSpPr>
            <p:grpSpPr>
              <a:xfrm>
                <a:off x="10494" y="6693"/>
                <a:ext cx="6382" cy="582"/>
                <a:chOff x="2665" y="6535"/>
                <a:chExt cx="6382" cy="582"/>
              </a:xfrm>
            </p:grpSpPr>
            <p:sp>
              <p:nvSpPr>
                <p:cNvPr id="213" name="图形"/>
                <p:cNvSpPr txBox="1"/>
                <p:nvPr>
                  <p:custDataLst>
                    <p:tags r:id="rId14"/>
                  </p:custDataLst>
                </p:nvPr>
              </p:nvSpPr>
              <p:spPr>
                <a:xfrm>
                  <a:off x="2665" y="6535"/>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endParaRPr lang="zh-CN" altLang="en-US"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endParaRPr>
                </a:p>
              </p:txBody>
            </p:sp>
            <p:sp>
              <p:nvSpPr>
                <p:cNvPr id="217" name="图形"/>
                <p:cNvSpPr txBox="1"/>
                <p:nvPr>
                  <p:custDataLst>
                    <p:tags r:id="rId15"/>
                  </p:custDataLst>
                </p:nvPr>
              </p:nvSpPr>
              <p:spPr>
                <a:xfrm>
                  <a:off x="5647" y="6593"/>
                  <a:ext cx="3400"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nvGrpSpPr>
              <p:cNvPr id="48" name="图形"/>
              <p:cNvGrpSpPr/>
              <p:nvPr>
                <p:custDataLst>
                  <p:tags r:id="rId11"/>
                </p:custDataLst>
              </p:nvPr>
            </p:nvGrpSpPr>
            <p:grpSpPr>
              <a:xfrm>
                <a:off x="10494" y="5766"/>
                <a:ext cx="6639" cy="582"/>
                <a:chOff x="2665" y="5608"/>
                <a:chExt cx="6639" cy="582"/>
              </a:xfrm>
            </p:grpSpPr>
            <p:sp>
              <p:nvSpPr>
                <p:cNvPr id="224" name="图形"/>
                <p:cNvSpPr txBox="1"/>
                <p:nvPr>
                  <p:custDataLst>
                    <p:tags r:id="rId12"/>
                  </p:custDataLst>
                </p:nvPr>
              </p:nvSpPr>
              <p:spPr>
                <a:xfrm>
                  <a:off x="2665" y="5608"/>
                  <a:ext cx="2574" cy="582"/>
                </a:xfrm>
                <a:prstGeom prst="rect">
                  <a:avLst/>
                </a:prstGeom>
                <a:noFill/>
              </p:spPr>
              <p:txBody>
                <a:bodyPr wrap="square" rtlCol="0">
                  <a:spAutoFit/>
                </a:bodyPr>
                <a:lstStyle/>
                <a:p>
                  <a:pPr lvl="0" algn="dist">
                    <a:buClrTx/>
                    <a:buSzTx/>
                    <a:buFontTx/>
                  </a:pPr>
                  <a:r>
                    <a:rPr lang="zh-CN" altLang="en-US">
                      <a:solidFill>
                        <a:schemeClr val="tx1">
                          <a:lumMod val="85000"/>
                          <a:lumOff val="15000"/>
                        </a:schemeClr>
                      </a:solidFill>
                      <a:latin typeface="思源宋体 CN Heavy" panose="02020900000000000000" charset="-122"/>
                      <a:ea typeface="思源宋体 CN Heavy" panose="02020900000000000000" charset="-122"/>
                      <a:cs typeface="思源宋体 CN Heavy" panose="02020900000000000000" charset="-122"/>
                      <a:sym typeface="+mn-ea"/>
                    </a:rPr>
                    <a:t>预设标题文本</a:t>
                  </a:r>
                  <a:endParaRPr lang="zh-CN" altLang="en-US" dirty="0">
                    <a:solidFill>
                      <a:schemeClr val="tx1">
                        <a:lumMod val="85000"/>
                        <a:lumOff val="15000"/>
                      </a:schemeClr>
                    </a:solidFill>
                    <a:latin typeface="思源宋体 CN Heavy" panose="02020900000000000000" charset="-122"/>
                    <a:ea typeface="思源宋体 CN Heavy" panose="02020900000000000000" charset="-122"/>
                    <a:cs typeface="思源黑体旧字形 Light" panose="020B0300000000000000" charset="-128"/>
                  </a:endParaRPr>
                </a:p>
              </p:txBody>
            </p:sp>
            <p:sp>
              <p:nvSpPr>
                <p:cNvPr id="225" name="图形"/>
                <p:cNvSpPr txBox="1"/>
                <p:nvPr>
                  <p:custDataLst>
                    <p:tags r:id="rId13"/>
                  </p:custDataLst>
                </p:nvPr>
              </p:nvSpPr>
              <p:spPr>
                <a:xfrm>
                  <a:off x="5647" y="5665"/>
                  <a:ext cx="3657" cy="485"/>
                </a:xfrm>
                <a:prstGeom prst="rect">
                  <a:avLst/>
                </a:prstGeom>
                <a:noFill/>
              </p:spPr>
              <p:txBody>
                <a:bodyPr wrap="square" rtlCol="0">
                  <a:spAutoFit/>
                </a:bodyPr>
                <a:lstStyle/>
                <a:p>
                  <a:pPr algn="l">
                    <a:lnSpc>
                      <a:spcPct val="100000"/>
                    </a:lnSpc>
                  </a:pPr>
                  <a:r>
                    <a:rPr lang="zh-CN" altLang="en-US"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Add your text content</a:t>
                  </a:r>
                  <a:r>
                    <a:rPr lang="en-US" altLang="zh-CN" sz="140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rPr>
                    <a:t>.</a:t>
                  </a:r>
                  <a:endParaRPr lang="en-US" altLang="zh-CN" sz="1400" dirty="0">
                    <a:solidFill>
                      <a:schemeClr val="tx1">
                        <a:lumMod val="85000"/>
                        <a:lumOff val="15000"/>
                      </a:schemeClr>
                    </a:solidFill>
                    <a:latin typeface="思源宋体 SemiBold" panose="02020600000000000000" charset="-122"/>
                    <a:ea typeface="思源宋体 SemiBold" panose="02020600000000000000" charset="-122"/>
                    <a:cs typeface="思源黑体 CN Normal" panose="020B0400000000000000" charset="-122"/>
                    <a:sym typeface="+mn-ea"/>
                  </a:endParaRPr>
                </a:p>
              </p:txBody>
            </p:sp>
          </p:grpSp>
        </p:grpSp>
        <p:sp>
          <p:nvSpPr>
            <p:cNvPr id="51" name="Rectangle: Diagonal Corners Snipped 1"/>
            <p:cNvSpPr/>
            <p:nvPr>
              <p:custDataLst>
                <p:tags r:id="rId3"/>
              </p:custDataLst>
            </p:nvPr>
          </p:nvSpPr>
          <p:spPr>
            <a:xfrm>
              <a:off x="10061" y="5031"/>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4" name="Rectangle: Diagonal Corners Snipped 1"/>
            <p:cNvSpPr/>
            <p:nvPr>
              <p:custDataLst>
                <p:tags r:id="rId4"/>
              </p:custDataLst>
            </p:nvPr>
          </p:nvSpPr>
          <p:spPr>
            <a:xfrm>
              <a:off x="10061" y="5927"/>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7" name="Rectangle: Diagonal Corners Snipped 1"/>
            <p:cNvSpPr/>
            <p:nvPr>
              <p:custDataLst>
                <p:tags r:id="rId5"/>
              </p:custDataLst>
            </p:nvPr>
          </p:nvSpPr>
          <p:spPr>
            <a:xfrm>
              <a:off x="10061" y="6823"/>
              <a:ext cx="368" cy="322"/>
            </a:xfrm>
            <a:prstGeom prst="snip2DiagRect">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cs typeface="思源黑体旧字形 Light" panose="020B0300000000000000" charset="-128"/>
              </a:endParaRPr>
            </a:p>
          </p:txBody>
        </p:sp>
        <p:sp>
          <p:nvSpPr>
            <p:cNvPr id="58" name="图形"/>
            <p:cNvSpPr>
              <a:spLocks noEditPoints="1"/>
            </p:cNvSpPr>
            <p:nvPr>
              <p:custDataLst>
                <p:tags r:id="rId6"/>
              </p:custDataLst>
            </p:nvPr>
          </p:nvSpPr>
          <p:spPr bwMode="auto">
            <a:xfrm>
              <a:off x="10155" y="5104"/>
              <a:ext cx="180" cy="156"/>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sp>
          <p:nvSpPr>
            <p:cNvPr id="60" name="图形"/>
            <p:cNvSpPr>
              <a:spLocks noEditPoints="1"/>
            </p:cNvSpPr>
            <p:nvPr>
              <p:custDataLst>
                <p:tags r:id="rId7"/>
              </p:custDataLst>
            </p:nvPr>
          </p:nvSpPr>
          <p:spPr bwMode="auto">
            <a:xfrm>
              <a:off x="10155" y="6006"/>
              <a:ext cx="180" cy="164"/>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sp>
          <p:nvSpPr>
            <p:cNvPr id="61" name="图形"/>
            <p:cNvSpPr>
              <a:spLocks noEditPoints="1"/>
            </p:cNvSpPr>
            <p:nvPr>
              <p:custDataLst>
                <p:tags r:id="rId8"/>
              </p:custDataLst>
            </p:nvPr>
          </p:nvSpPr>
          <p:spPr bwMode="auto">
            <a:xfrm>
              <a:off x="10155" y="6916"/>
              <a:ext cx="180" cy="164"/>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ln>
          </p:spPr>
          <p:txBody>
            <a:bodyPr vert="horz" wrap="square" lIns="121920" tIns="60960" rIns="121920" bIns="60960" numCol="1" anchor="t" anchorCtr="0" compatLnSpc="1"/>
            <a:lstStyle/>
            <a:p>
              <a:endParaRPr lang="en-US" sz="2400" dirty="0">
                <a:latin typeface="思源宋体 CN Heavy" panose="02020900000000000000" charset="-122"/>
                <a:ea typeface="思源宋体 CN Heavy" panose="02020900000000000000" charset="-122"/>
                <a:cs typeface="思源宋体 CN Heavy" panose="02020900000000000000" charset="-122"/>
                <a:sym typeface="Arial" panose="020B0604020202020204" pitchFamily="34" charset="0"/>
              </a:endParaRPr>
            </a:p>
          </p:txBody>
        </p:sp>
      </p:grpSp>
    </p:spTree>
    <p:custDataLst>
      <p:tags r:id="rId1"/>
    </p:custDataLst>
  </p:cSld>
  <p:clrMapOvr>
    <a:masterClrMapping/>
  </p:clrMapOvr>
  <p:transition advTm="2000">
    <p:wheel spokes="2"/>
  </p:transition>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barn(inHorizontal)">
                                      <p:cBhvr>
                                        <p:cTn id="7" dur="500"/>
                                        <p:tgtEl>
                                          <p:spTgt spid="3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74"/>
                                        </p:tgtEl>
                                        <p:attrNameLst>
                                          <p:attrName>style.visibility</p:attrName>
                                        </p:attrNameLst>
                                      </p:cBhvr>
                                      <p:to>
                                        <p:strVal val="visible"/>
                                      </p:to>
                                    </p:set>
                                    <p:animEffect transition="in" filter="checkerboard(across)">
                                      <p:cBhvr>
                                        <p:cTn id="11" dur="500"/>
                                        <p:tgtEl>
                                          <p:spTgt spid="7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left)">
                                      <p:cBhvr>
                                        <p:cTn id="19" dur="500"/>
                                        <p:tgtEl>
                                          <p:spTgt spid="21"/>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143"/>
                                        </p:tgtEl>
                                        <p:attrNameLst>
                                          <p:attrName>style.visibility</p:attrName>
                                        </p:attrNameLst>
                                      </p:cBhvr>
                                      <p:to>
                                        <p:strVal val="visible"/>
                                      </p:to>
                                    </p:set>
                                    <p:animEffect transition="in" filter="wipe(left)">
                                      <p:cBhvr>
                                        <p:cTn id="23" dur="500"/>
                                        <p:tgtEl>
                                          <p:spTgt spid="143"/>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07"/>
                                        </p:tgtEl>
                                        <p:attrNameLst>
                                          <p:attrName>style.visibility</p:attrName>
                                        </p:attrNameLst>
                                      </p:cBhvr>
                                      <p:to>
                                        <p:strVal val="visible"/>
                                      </p:to>
                                    </p:set>
                                    <p:animEffect transition="in" filter="wipe(left)">
                                      <p:cBhvr>
                                        <p:cTn id="31" dur="500"/>
                                        <p:tgtEl>
                                          <p:spTgt spid="207"/>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wipe(left)">
                                      <p:cBhvr>
                                        <p:cTn id="3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bldLvl="0" animBg="1"/>
      <p:bldP spid="74" grpId="1" animBg="1"/>
      <p:bldP spid="12" grpId="0" bldLvl="0" animBg="1"/>
      <p:bldP spid="12" grpId="1" animBg="1"/>
      <p:bldP spid="207" grpId="0"/>
      <p:bldP spid="207"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图形"/>
          <p:cNvGrpSpPr/>
          <p:nvPr/>
        </p:nvGrpSpPr>
        <p:grpSpPr>
          <a:xfrm>
            <a:off x="932180" y="1382396"/>
            <a:ext cx="10427971" cy="4429063"/>
            <a:chOff x="348" y="1947"/>
            <a:chExt cx="18212" cy="7735"/>
          </a:xfrm>
        </p:grpSpPr>
        <p:grpSp>
          <p:nvGrpSpPr>
            <p:cNvPr id="78" name="组合 77"/>
            <p:cNvGrpSpPr/>
            <p:nvPr/>
          </p:nvGrpSpPr>
          <p:grpSpPr>
            <a:xfrm>
              <a:off x="348" y="1947"/>
              <a:ext cx="7837" cy="7735"/>
              <a:chOff x="1420" y="2515"/>
              <a:chExt cx="5998" cy="5919"/>
            </a:xfrm>
          </p:grpSpPr>
          <p:sp>
            <p:nvSpPr>
              <p:cNvPr id="80" name="图形"/>
              <p:cNvSpPr/>
              <p:nvPr>
                <p:custDataLst>
                  <p:tags r:id="rId17"/>
                </p:custDataLst>
              </p:nvPr>
            </p:nvSpPr>
            <p:spPr>
              <a:xfrm>
                <a:off x="3196" y="4127"/>
                <a:ext cx="2526" cy="2526"/>
              </a:xfrm>
              <a:prstGeom prst="ellipse">
                <a:avLst/>
              </a:prstGeom>
              <a:gradFill>
                <a:gsLst>
                  <a:gs pos="100000">
                    <a:schemeClr val="accent1"/>
                  </a:gs>
                  <a:gs pos="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思源宋体 CN Heavy" panose="02020900000000000000" charset="-122"/>
                    <a:ea typeface="思源宋体 CN Heavy" panose="02020900000000000000" charset="-122"/>
                    <a:cs typeface="思源宋体 CN Heavy" panose="02020900000000000000" charset="-122"/>
                  </a:rPr>
                  <a:t>输入</a:t>
                </a:r>
              </a:p>
              <a:p>
                <a:pPr algn="ctr"/>
                <a:r>
                  <a:rPr lang="zh-CN" altLang="en-US" sz="2400">
                    <a:latin typeface="思源宋体 CN Heavy" panose="02020900000000000000" charset="-122"/>
                    <a:ea typeface="思源宋体 CN Heavy" panose="02020900000000000000" charset="-122"/>
                    <a:cs typeface="思源宋体 CN Heavy" panose="02020900000000000000" charset="-122"/>
                  </a:rPr>
                  <a:t>标题</a:t>
                </a:r>
              </a:p>
            </p:txBody>
          </p:sp>
          <p:sp>
            <p:nvSpPr>
              <p:cNvPr id="81" name="图形"/>
              <p:cNvSpPr/>
              <p:nvPr>
                <p:custDataLst>
                  <p:tags r:id="rId18"/>
                </p:custDataLst>
              </p:nvPr>
            </p:nvSpPr>
            <p:spPr>
              <a:xfrm>
                <a:off x="1420" y="2515"/>
                <a:ext cx="5918" cy="5918"/>
              </a:xfrm>
              <a:prstGeom prst="arc">
                <a:avLst/>
              </a:prstGeom>
              <a:noFill/>
              <a:ln w="19050">
                <a:gradFill>
                  <a:gsLst>
                    <a:gs pos="0">
                      <a:schemeClr val="bg1"/>
                    </a:gs>
                    <a:gs pos="100000">
                      <a:schemeClr val="accent1"/>
                    </a:gs>
                  </a:gsLst>
                  <a:lin ang="5400000" scaled="1"/>
                </a:gra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3200">
                  <a:latin typeface="思源宋体 CN Heavy" panose="02020900000000000000" charset="-122"/>
                  <a:ea typeface="思源宋体 CN Heavy" panose="02020900000000000000" charset="-122"/>
                  <a:cs typeface="思源宋体 CN Heavy" panose="02020900000000000000" charset="-122"/>
                </a:endParaRPr>
              </a:p>
            </p:txBody>
          </p:sp>
          <p:sp>
            <p:nvSpPr>
              <p:cNvPr id="82" name="图形"/>
              <p:cNvSpPr/>
              <p:nvPr>
                <p:custDataLst>
                  <p:tags r:id="rId19"/>
                </p:custDataLst>
              </p:nvPr>
            </p:nvSpPr>
            <p:spPr>
              <a:xfrm flipH="1" flipV="1">
                <a:off x="1500" y="2516"/>
                <a:ext cx="5918" cy="5918"/>
              </a:xfrm>
              <a:prstGeom prst="arc">
                <a:avLst/>
              </a:prstGeom>
              <a:noFill/>
              <a:ln w="19050">
                <a:gradFill>
                  <a:gsLst>
                    <a:gs pos="0">
                      <a:schemeClr val="bg2">
                        <a:alpha val="0"/>
                      </a:schemeClr>
                    </a:gs>
                    <a:gs pos="100000">
                      <a:schemeClr val="accent1"/>
                    </a:gs>
                  </a:gsLst>
                  <a:lin ang="5400000" scaled="1"/>
                </a:gradFill>
                <a:headEnd type="none"/>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3200">
                  <a:latin typeface="思源宋体 CN Heavy" panose="02020900000000000000" charset="-122"/>
                  <a:ea typeface="思源宋体 CN Heavy" panose="02020900000000000000" charset="-122"/>
                  <a:cs typeface="思源宋体 CN Heavy" panose="02020900000000000000" charset="-122"/>
                </a:endParaRPr>
              </a:p>
            </p:txBody>
          </p:sp>
          <p:sp>
            <p:nvSpPr>
              <p:cNvPr id="83" name="图形"/>
              <p:cNvSpPr/>
              <p:nvPr>
                <p:custDataLst>
                  <p:tags r:id="rId20"/>
                </p:custDataLst>
              </p:nvPr>
            </p:nvSpPr>
            <p:spPr>
              <a:xfrm>
                <a:off x="3877" y="2806"/>
                <a:ext cx="1164" cy="1164"/>
              </a:xfrm>
              <a:prstGeom prst="ellipse">
                <a:avLst/>
              </a:prstGeom>
              <a:gradFill>
                <a:gsLst>
                  <a:gs pos="5000">
                    <a:schemeClr val="bg1"/>
                  </a:gs>
                  <a:gs pos="66000">
                    <a:schemeClr val="accent4">
                      <a:lumMod val="20000"/>
                      <a:lumOff val="80000"/>
                    </a:schemeClr>
                  </a:gs>
                  <a:gs pos="100000">
                    <a:schemeClr val="accent6">
                      <a:lumMod val="20000"/>
                      <a:lumOff val="80000"/>
                    </a:schemeClr>
                  </a:gs>
                </a:gsLst>
                <a:path path="circle">
                  <a:fillToRect r="100000" b="100000"/>
                </a:path>
                <a:tileRect l="-100000" t="-100000"/>
              </a:gradFill>
              <a:ln>
                <a:noFill/>
              </a:ln>
              <a:effectLst>
                <a:outerShdw blurRad="177800" dist="38100" dir="2700000" algn="tl"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tx1">
                        <a:lumMod val="75000"/>
                        <a:lumOff val="25000"/>
                      </a:schemeClr>
                    </a:solidFill>
                    <a:latin typeface="思源宋体 CN Heavy" panose="02020900000000000000" charset="-122"/>
                    <a:ea typeface="思源宋体 CN Heavy" panose="02020900000000000000" charset="-122"/>
                    <a:cs typeface="思源宋体 CN Heavy" panose="02020900000000000000" charset="-122"/>
                  </a:rPr>
                  <a:t>输入内容</a:t>
                </a:r>
              </a:p>
            </p:txBody>
          </p:sp>
          <p:sp>
            <p:nvSpPr>
              <p:cNvPr id="84" name="图形"/>
              <p:cNvSpPr/>
              <p:nvPr>
                <p:custDataLst>
                  <p:tags r:id="rId21"/>
                </p:custDataLst>
              </p:nvPr>
            </p:nvSpPr>
            <p:spPr>
              <a:xfrm>
                <a:off x="2008" y="3951"/>
                <a:ext cx="1164" cy="1164"/>
              </a:xfrm>
              <a:prstGeom prst="ellipse">
                <a:avLst/>
              </a:prstGeom>
              <a:gradFill>
                <a:gsLst>
                  <a:gs pos="100000">
                    <a:schemeClr val="accent1"/>
                  </a:gs>
                  <a:gs pos="0">
                    <a:schemeClr val="accent2"/>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bg1"/>
                    </a:solidFill>
                    <a:latin typeface="思源宋体 CN Heavy" panose="02020900000000000000" charset="-122"/>
                    <a:ea typeface="思源宋体 CN Heavy" panose="02020900000000000000" charset="-122"/>
                    <a:cs typeface="思源宋体 CN Heavy" panose="02020900000000000000" charset="-122"/>
                  </a:rPr>
                  <a:t>输入内容</a:t>
                </a:r>
              </a:p>
            </p:txBody>
          </p:sp>
          <p:sp>
            <p:nvSpPr>
              <p:cNvPr id="85" name="图形"/>
              <p:cNvSpPr/>
              <p:nvPr>
                <p:custDataLst>
                  <p:tags r:id="rId22"/>
                </p:custDataLst>
              </p:nvPr>
            </p:nvSpPr>
            <p:spPr>
              <a:xfrm>
                <a:off x="5746" y="3951"/>
                <a:ext cx="1164" cy="1164"/>
              </a:xfrm>
              <a:prstGeom prst="ellipse">
                <a:avLst/>
              </a:prstGeom>
              <a:gradFill>
                <a:gsLst>
                  <a:gs pos="100000">
                    <a:schemeClr val="accent1"/>
                  </a:gs>
                  <a:gs pos="0">
                    <a:schemeClr val="accent2"/>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2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输入内容</a:t>
                </a:r>
              </a:p>
            </p:txBody>
          </p:sp>
          <p:sp>
            <p:nvSpPr>
              <p:cNvPr id="86" name="图形"/>
              <p:cNvSpPr/>
              <p:nvPr>
                <p:custDataLst>
                  <p:tags r:id="rId23"/>
                </p:custDataLst>
              </p:nvPr>
            </p:nvSpPr>
            <p:spPr>
              <a:xfrm>
                <a:off x="2008" y="5893"/>
                <a:ext cx="1164" cy="1164"/>
              </a:xfrm>
              <a:prstGeom prst="ellipse">
                <a:avLst/>
              </a:prstGeom>
              <a:gradFill>
                <a:gsLst>
                  <a:gs pos="5000">
                    <a:schemeClr val="bg1"/>
                  </a:gs>
                  <a:gs pos="66000">
                    <a:schemeClr val="accent4">
                      <a:lumMod val="20000"/>
                      <a:lumOff val="80000"/>
                    </a:schemeClr>
                  </a:gs>
                  <a:gs pos="100000">
                    <a:schemeClr val="accent6">
                      <a:lumMod val="20000"/>
                      <a:lumOff val="80000"/>
                    </a:schemeClr>
                  </a:gs>
                </a:gsLst>
                <a:path path="circle">
                  <a:fillToRect r="100000" b="100000"/>
                </a:path>
                <a:tileRect l="-100000" t="-100000"/>
              </a:gradFill>
              <a:ln>
                <a:noFill/>
              </a:ln>
              <a:effectLst>
                <a:outerShdw blurRad="177800" dist="38100" dir="2700000" algn="tl"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tx1">
                        <a:lumMod val="75000"/>
                        <a:lumOff val="25000"/>
                      </a:schemeClr>
                    </a:solidFill>
                    <a:latin typeface="思源宋体 CN Heavy" panose="02020900000000000000" charset="-122"/>
                    <a:ea typeface="思源宋体 CN Heavy" panose="02020900000000000000" charset="-122"/>
                    <a:cs typeface="思源宋体 CN Heavy" panose="02020900000000000000" charset="-122"/>
                  </a:rPr>
                  <a:t>输入内容</a:t>
                </a:r>
              </a:p>
            </p:txBody>
          </p:sp>
          <p:sp>
            <p:nvSpPr>
              <p:cNvPr id="87" name="图形"/>
              <p:cNvSpPr/>
              <p:nvPr>
                <p:custDataLst>
                  <p:tags r:id="rId24"/>
                </p:custDataLst>
              </p:nvPr>
            </p:nvSpPr>
            <p:spPr>
              <a:xfrm>
                <a:off x="5746" y="5893"/>
                <a:ext cx="1164" cy="1164"/>
              </a:xfrm>
              <a:prstGeom prst="ellipse">
                <a:avLst/>
              </a:prstGeom>
              <a:gradFill>
                <a:gsLst>
                  <a:gs pos="5000">
                    <a:schemeClr val="bg1"/>
                  </a:gs>
                  <a:gs pos="66000">
                    <a:schemeClr val="accent4">
                      <a:lumMod val="20000"/>
                      <a:lumOff val="80000"/>
                    </a:schemeClr>
                  </a:gs>
                  <a:gs pos="100000">
                    <a:schemeClr val="accent6">
                      <a:lumMod val="20000"/>
                      <a:lumOff val="80000"/>
                    </a:schemeClr>
                  </a:gs>
                </a:gsLst>
                <a:path path="circle">
                  <a:fillToRect r="100000" b="100000"/>
                </a:path>
                <a:tileRect l="-100000" t="-100000"/>
              </a:gradFill>
              <a:ln>
                <a:noFill/>
              </a:ln>
              <a:effectLst>
                <a:outerShdw blurRad="177800" dist="38100" dir="2700000" algn="tl"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solidFill>
                      <a:schemeClr val="tx1">
                        <a:lumMod val="75000"/>
                        <a:lumOff val="25000"/>
                      </a:schemeClr>
                    </a:solidFill>
                    <a:latin typeface="思源宋体 CN Heavy" panose="02020900000000000000" charset="-122"/>
                    <a:ea typeface="思源宋体 CN Heavy" panose="02020900000000000000" charset="-122"/>
                    <a:cs typeface="思源宋体 CN Heavy" panose="02020900000000000000" charset="-122"/>
                  </a:rPr>
                  <a:t>输入内容</a:t>
                </a:r>
              </a:p>
            </p:txBody>
          </p:sp>
          <p:sp>
            <p:nvSpPr>
              <p:cNvPr id="88" name="图形"/>
              <p:cNvSpPr/>
              <p:nvPr>
                <p:custDataLst>
                  <p:tags r:id="rId25"/>
                </p:custDataLst>
              </p:nvPr>
            </p:nvSpPr>
            <p:spPr>
              <a:xfrm>
                <a:off x="3877" y="6925"/>
                <a:ext cx="1164" cy="1164"/>
              </a:xfrm>
              <a:prstGeom prst="ellipse">
                <a:avLst/>
              </a:prstGeom>
              <a:gradFill>
                <a:gsLst>
                  <a:gs pos="100000">
                    <a:schemeClr val="accent1"/>
                  </a:gs>
                  <a:gs pos="0">
                    <a:schemeClr val="accent2"/>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200">
                    <a:solidFill>
                      <a:schemeClr val="bg1"/>
                    </a:solidFill>
                    <a:latin typeface="思源宋体 CN Heavy" panose="02020900000000000000" charset="-122"/>
                    <a:ea typeface="思源宋体 CN Heavy" panose="02020900000000000000" charset="-122"/>
                    <a:cs typeface="思源宋体 CN Heavy" panose="02020900000000000000" charset="-122"/>
                    <a:sym typeface="+mn-ea"/>
                  </a:rPr>
                  <a:t>输入内容</a:t>
                </a:r>
              </a:p>
            </p:txBody>
          </p:sp>
        </p:grpSp>
        <p:grpSp>
          <p:nvGrpSpPr>
            <p:cNvPr id="127" name="组合 126"/>
            <p:cNvGrpSpPr/>
            <p:nvPr/>
          </p:nvGrpSpPr>
          <p:grpSpPr>
            <a:xfrm>
              <a:off x="9050" y="2183"/>
              <a:ext cx="9510" cy="7239"/>
              <a:chOff x="8045" y="2210"/>
              <a:chExt cx="10337" cy="7868"/>
            </a:xfrm>
          </p:grpSpPr>
          <p:sp>
            <p:nvSpPr>
              <p:cNvPr id="90" name="图形"/>
              <p:cNvSpPr/>
              <p:nvPr>
                <p:custDataLst>
                  <p:tags r:id="rId2"/>
                </p:custDataLst>
              </p:nvPr>
            </p:nvSpPr>
            <p:spPr>
              <a:xfrm>
                <a:off x="8045" y="2210"/>
                <a:ext cx="10291" cy="2264"/>
              </a:xfrm>
              <a:prstGeom prst="roundRect">
                <a:avLst/>
              </a:prstGeom>
              <a:gradFill>
                <a:gsLst>
                  <a:gs pos="0">
                    <a:schemeClr val="accent2">
                      <a:lumMod val="60000"/>
                      <a:lumOff val="40000"/>
                      <a:alpha val="46000"/>
                    </a:schemeClr>
                  </a:gs>
                  <a:gs pos="100000">
                    <a:schemeClr val="bg1">
                      <a:alpha val="0"/>
                    </a:schemeClr>
                  </a:gs>
                </a:gsLst>
                <a:lin ang="10800000" scaled="0"/>
              </a:gradFill>
              <a:ln>
                <a:gradFill>
                  <a:gsLst>
                    <a:gs pos="0">
                      <a:schemeClr val="accent1">
                        <a:alpha val="36000"/>
                      </a:schemeClr>
                    </a:gs>
                    <a:gs pos="100000">
                      <a:schemeClr val="accent1">
                        <a:alpha val="36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cs typeface="思源黑体旧字形 Light" panose="020B0300000000000000" charset="-128"/>
                  <a:sym typeface="+mn-ea"/>
                </a:endParaRPr>
              </a:p>
            </p:txBody>
          </p:sp>
          <p:sp>
            <p:nvSpPr>
              <p:cNvPr id="91" name="图形"/>
              <p:cNvSpPr/>
              <p:nvPr>
                <p:custDataLst>
                  <p:tags r:id="rId3"/>
                </p:custDataLst>
              </p:nvPr>
            </p:nvSpPr>
            <p:spPr>
              <a:xfrm>
                <a:off x="18258" y="2525"/>
                <a:ext cx="124" cy="1596"/>
              </a:xfrm>
              <a:prstGeom prst="roundRect">
                <a:avLst>
                  <a:gd name="adj" fmla="val 50000"/>
                </a:avLst>
              </a:prstGeom>
              <a:gradFill>
                <a:gsLst>
                  <a:gs pos="0">
                    <a:schemeClr val="accent1"/>
                  </a:gs>
                  <a:gs pos="10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宋体 CN Heavy" panose="02020900000000000000" charset="-122"/>
                </a:endParaRPr>
              </a:p>
            </p:txBody>
          </p:sp>
          <p:sp>
            <p:nvSpPr>
              <p:cNvPr id="108" name="图形"/>
              <p:cNvSpPr txBox="1"/>
              <p:nvPr>
                <p:custDataLst>
                  <p:tags r:id="rId4"/>
                </p:custDataLst>
              </p:nvPr>
            </p:nvSpPr>
            <p:spPr>
              <a:xfrm>
                <a:off x="9884" y="3040"/>
                <a:ext cx="7988" cy="1227"/>
              </a:xfrm>
              <a:prstGeom prst="rect">
                <a:avLst/>
              </a:prstGeom>
              <a:noFill/>
            </p:spPr>
            <p:txBody>
              <a:bodyPr wrap="square" rtlCol="0">
                <a:spAutoFit/>
              </a:bodyPr>
              <a:lstStyle/>
              <a:p>
                <a:pPr algn="l">
                  <a:lnSpc>
                    <a:spcPct val="150000"/>
                  </a:lnSpc>
                  <a:spcBef>
                    <a:spcPts val="0"/>
                  </a:spcBef>
                  <a:spcAft>
                    <a:spcPts val="0"/>
                  </a:spcAft>
                </a:pPr>
                <a:r>
                  <a:rPr lang="zh-CN" altLang="en-US" sz="1200">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在此处添加您的文本内容在此处添加您的文本内容在此处添加您的文本内容在此处添加您的文本内容添加您的文本内容</a:t>
                </a:r>
                <a:endParaRPr lang="zh-CN" altLang="en-US" sz="1200" dirty="0">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109" name="图形"/>
              <p:cNvSpPr txBox="1"/>
              <p:nvPr>
                <p:custDataLst>
                  <p:tags r:id="rId5"/>
                </p:custDataLst>
              </p:nvPr>
            </p:nvSpPr>
            <p:spPr>
              <a:xfrm>
                <a:off x="9911" y="2317"/>
                <a:ext cx="3460" cy="759"/>
              </a:xfrm>
              <a:prstGeom prst="rect">
                <a:avLst/>
              </a:prstGeom>
              <a:noFill/>
            </p:spPr>
            <p:txBody>
              <a:bodyPr wrap="square" rtlCol="0">
                <a:spAutoFit/>
              </a:bodyPr>
              <a:lstStyle>
                <a:defPPr>
                  <a:defRPr lang="zh-CN"/>
                </a:defPPr>
                <a:lvl1pPr>
                  <a:defRPr kumimoji="1" sz="2800" b="1">
                    <a:gradFill>
                      <a:gsLst>
                        <a:gs pos="57000">
                          <a:srgbClr val="C62627"/>
                        </a:gs>
                        <a:gs pos="0">
                          <a:srgbClr val="F06E1A"/>
                        </a:gs>
                        <a:gs pos="100000">
                          <a:srgbClr val="941418"/>
                        </a:gs>
                      </a:gsLst>
                      <a:lin ang="5400000" scaled="0"/>
                    </a:gradFill>
                    <a:latin typeface="思源宋体 CN Heavy" panose="02020900000000000000" charset="-122"/>
                    <a:ea typeface="思源宋体 CN Heavy" panose="02020900000000000000" charset="-122"/>
                  </a:defRPr>
                </a:lvl1pPr>
              </a:lstStyle>
              <a:p>
                <a:pPr algn="l"/>
                <a:r>
                  <a:rPr lang="zh-CN" altLang="en-US" sz="2000" b="0" dirty="0">
                    <a:gradFill>
                      <a:gsLst>
                        <a:gs pos="0">
                          <a:schemeClr val="accent1"/>
                        </a:gs>
                        <a:gs pos="100000">
                          <a:schemeClr val="accent2"/>
                        </a:gs>
                      </a:gsLst>
                      <a:lin ang="5400000" scaled="0"/>
                    </a:gradFill>
                    <a:cs typeface="思源宋体 CN Heavy" panose="02020900000000000000" charset="-122"/>
                    <a:sym typeface="+mn-ea"/>
                  </a:rPr>
                  <a:t>单击输入标题</a:t>
                </a:r>
              </a:p>
            </p:txBody>
          </p:sp>
          <p:pic>
            <p:nvPicPr>
              <p:cNvPr id="112" name="图形"/>
              <p:cNvPicPr>
                <a:picLocks noChangeAspect="1"/>
              </p:cNvPicPr>
              <p:nvPr>
                <p:custDataLst>
                  <p:tags r:id="rId6"/>
                </p:custDataLst>
              </p:nvPr>
            </p:nvPicPr>
            <p:blipFill>
              <a:blip r:embed="rId28" cstate="print">
                <a:extLst>
                  <a:ext uri="{28A0092B-C50C-407E-A947-70E740481C1C}">
                    <a14:useLocalDpi xmlns:a14="http://schemas.microsoft.com/office/drawing/2010/main" val="0"/>
                  </a:ext>
                  <a:ext uri="{96DAC541-7B7A-43D3-8B79-37D633B846F1}">
                    <asvg:svgBlip xmlns:asvg="http://schemas.microsoft.com/office/drawing/2016/SVG/main" xmlns="" r:embed="rId29"/>
                  </a:ext>
                </a:extLst>
              </a:blip>
              <a:stretch>
                <a:fillRect/>
              </a:stretch>
            </p:blipFill>
            <p:spPr>
              <a:xfrm>
                <a:off x="8745" y="2992"/>
                <a:ext cx="809" cy="809"/>
              </a:xfrm>
              <a:prstGeom prst="rect">
                <a:avLst/>
              </a:prstGeom>
            </p:spPr>
          </p:pic>
          <p:sp>
            <p:nvSpPr>
              <p:cNvPr id="113" name="图形"/>
              <p:cNvSpPr/>
              <p:nvPr>
                <p:custDataLst>
                  <p:tags r:id="rId7"/>
                </p:custDataLst>
              </p:nvPr>
            </p:nvSpPr>
            <p:spPr>
              <a:xfrm>
                <a:off x="8045" y="5012"/>
                <a:ext cx="10291" cy="2264"/>
              </a:xfrm>
              <a:prstGeom prst="roundRect">
                <a:avLst/>
              </a:prstGeom>
              <a:gradFill>
                <a:gsLst>
                  <a:gs pos="0">
                    <a:schemeClr val="accent2">
                      <a:lumMod val="60000"/>
                      <a:lumOff val="40000"/>
                      <a:alpha val="46000"/>
                    </a:schemeClr>
                  </a:gs>
                  <a:gs pos="100000">
                    <a:schemeClr val="bg1">
                      <a:alpha val="0"/>
                    </a:schemeClr>
                  </a:gs>
                </a:gsLst>
                <a:lin ang="10800000" scaled="0"/>
              </a:gradFill>
              <a:ln>
                <a:gradFill>
                  <a:gsLst>
                    <a:gs pos="0">
                      <a:schemeClr val="accent1">
                        <a:alpha val="36000"/>
                      </a:schemeClr>
                    </a:gs>
                    <a:gs pos="100000">
                      <a:schemeClr val="accent1">
                        <a:alpha val="36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cs typeface="思源黑体旧字形 Light" panose="020B0300000000000000" charset="-128"/>
                  <a:sym typeface="+mn-ea"/>
                </a:endParaRPr>
              </a:p>
            </p:txBody>
          </p:sp>
          <p:sp>
            <p:nvSpPr>
              <p:cNvPr id="114" name="图形"/>
              <p:cNvSpPr/>
              <p:nvPr>
                <p:custDataLst>
                  <p:tags r:id="rId8"/>
                </p:custDataLst>
              </p:nvPr>
            </p:nvSpPr>
            <p:spPr>
              <a:xfrm>
                <a:off x="18258" y="5327"/>
                <a:ext cx="124" cy="1596"/>
              </a:xfrm>
              <a:prstGeom prst="roundRect">
                <a:avLst>
                  <a:gd name="adj" fmla="val 50000"/>
                </a:avLst>
              </a:prstGeom>
              <a:gradFill>
                <a:gsLst>
                  <a:gs pos="0">
                    <a:schemeClr val="accent1"/>
                  </a:gs>
                  <a:gs pos="10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宋体 CN Heavy" panose="02020900000000000000" charset="-122"/>
                </a:endParaRPr>
              </a:p>
            </p:txBody>
          </p:sp>
          <p:sp>
            <p:nvSpPr>
              <p:cNvPr id="115" name="图形"/>
              <p:cNvSpPr txBox="1"/>
              <p:nvPr>
                <p:custDataLst>
                  <p:tags r:id="rId9"/>
                </p:custDataLst>
              </p:nvPr>
            </p:nvSpPr>
            <p:spPr>
              <a:xfrm>
                <a:off x="9884" y="5816"/>
                <a:ext cx="7988" cy="1227"/>
              </a:xfrm>
              <a:prstGeom prst="rect">
                <a:avLst/>
              </a:prstGeom>
              <a:noFill/>
            </p:spPr>
            <p:txBody>
              <a:bodyPr wrap="square" rtlCol="0">
                <a:spAutoFit/>
              </a:bodyPr>
              <a:lstStyle/>
              <a:p>
                <a:pPr algn="l">
                  <a:lnSpc>
                    <a:spcPct val="150000"/>
                  </a:lnSpc>
                  <a:spcBef>
                    <a:spcPts val="0"/>
                  </a:spcBef>
                  <a:spcAft>
                    <a:spcPts val="0"/>
                  </a:spcAft>
                </a:pPr>
                <a:r>
                  <a:rPr lang="zh-CN" altLang="en-US" sz="1200">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在此处添加您的文本内容在此处添加您的文本内容在此处添加您的文本内容在此处添加您的文本内容添加您的文本内容</a:t>
                </a:r>
                <a:endParaRPr lang="zh-CN" altLang="en-US" sz="1200" dirty="0">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116" name="图形"/>
              <p:cNvSpPr txBox="1"/>
              <p:nvPr>
                <p:custDataLst>
                  <p:tags r:id="rId10"/>
                </p:custDataLst>
              </p:nvPr>
            </p:nvSpPr>
            <p:spPr>
              <a:xfrm>
                <a:off x="9911" y="5096"/>
                <a:ext cx="3460" cy="759"/>
              </a:xfrm>
              <a:prstGeom prst="rect">
                <a:avLst/>
              </a:prstGeom>
              <a:noFill/>
            </p:spPr>
            <p:txBody>
              <a:bodyPr wrap="square" rtlCol="0">
                <a:spAutoFit/>
              </a:bodyPr>
              <a:lstStyle>
                <a:defPPr>
                  <a:defRPr lang="zh-CN"/>
                </a:defPPr>
                <a:lvl1pPr>
                  <a:defRPr kumimoji="1" sz="2800" b="1">
                    <a:gradFill>
                      <a:gsLst>
                        <a:gs pos="57000">
                          <a:srgbClr val="C62627"/>
                        </a:gs>
                        <a:gs pos="0">
                          <a:srgbClr val="F06E1A"/>
                        </a:gs>
                        <a:gs pos="100000">
                          <a:srgbClr val="941418"/>
                        </a:gs>
                      </a:gsLst>
                      <a:lin ang="5400000" scaled="0"/>
                    </a:gradFill>
                    <a:latin typeface="思源宋体 CN Heavy" panose="02020900000000000000" charset="-122"/>
                    <a:ea typeface="思源宋体 CN Heavy" panose="02020900000000000000" charset="-122"/>
                  </a:defRPr>
                </a:lvl1pPr>
              </a:lstStyle>
              <a:p>
                <a:pPr algn="l"/>
                <a:r>
                  <a:rPr lang="zh-CN" altLang="en-US" sz="2000" b="0" dirty="0">
                    <a:gradFill>
                      <a:gsLst>
                        <a:gs pos="0">
                          <a:schemeClr val="accent1"/>
                        </a:gs>
                        <a:gs pos="100000">
                          <a:schemeClr val="accent2"/>
                        </a:gs>
                      </a:gsLst>
                      <a:lin ang="5400000" scaled="0"/>
                    </a:gradFill>
                    <a:cs typeface="思源宋体 CN Heavy" panose="02020900000000000000" charset="-122"/>
                    <a:sym typeface="+mn-ea"/>
                  </a:rPr>
                  <a:t>单击输入标题</a:t>
                </a:r>
              </a:p>
            </p:txBody>
          </p:sp>
          <p:pic>
            <p:nvPicPr>
              <p:cNvPr id="119" name="图形"/>
              <p:cNvPicPr>
                <a:picLocks noChangeAspect="1"/>
              </p:cNvPicPr>
              <p:nvPr>
                <p:custDataLst>
                  <p:tags r:id="rId11"/>
                </p:custDataLst>
              </p:nvPr>
            </p:nvPicPr>
            <p:blipFill>
              <a:blip r:embed="rId28" cstate="print">
                <a:extLst>
                  <a:ext uri="{28A0092B-C50C-407E-A947-70E740481C1C}">
                    <a14:useLocalDpi xmlns:a14="http://schemas.microsoft.com/office/drawing/2010/main" val="0"/>
                  </a:ext>
                  <a:ext uri="{96DAC541-7B7A-43D3-8B79-37D633B846F1}">
                    <asvg:svgBlip xmlns:asvg="http://schemas.microsoft.com/office/drawing/2016/SVG/main" xmlns="" r:embed="rId30"/>
                  </a:ext>
                </a:extLst>
              </a:blip>
              <a:stretch>
                <a:fillRect/>
              </a:stretch>
            </p:blipFill>
            <p:spPr>
              <a:xfrm>
                <a:off x="8745" y="5685"/>
                <a:ext cx="809" cy="809"/>
              </a:xfrm>
              <a:prstGeom prst="rect">
                <a:avLst/>
              </a:prstGeom>
            </p:spPr>
          </p:pic>
          <p:sp>
            <p:nvSpPr>
              <p:cNvPr id="120" name="图形"/>
              <p:cNvSpPr/>
              <p:nvPr>
                <p:custDataLst>
                  <p:tags r:id="rId12"/>
                </p:custDataLst>
              </p:nvPr>
            </p:nvSpPr>
            <p:spPr>
              <a:xfrm>
                <a:off x="8045" y="7814"/>
                <a:ext cx="10291" cy="2264"/>
              </a:xfrm>
              <a:prstGeom prst="roundRect">
                <a:avLst/>
              </a:prstGeom>
              <a:gradFill>
                <a:gsLst>
                  <a:gs pos="0">
                    <a:schemeClr val="accent2">
                      <a:lumMod val="60000"/>
                      <a:lumOff val="40000"/>
                      <a:alpha val="46000"/>
                    </a:schemeClr>
                  </a:gs>
                  <a:gs pos="100000">
                    <a:schemeClr val="bg1">
                      <a:alpha val="0"/>
                    </a:schemeClr>
                  </a:gs>
                </a:gsLst>
                <a:lin ang="10800000" scaled="0"/>
              </a:gradFill>
              <a:ln>
                <a:gradFill>
                  <a:gsLst>
                    <a:gs pos="0">
                      <a:schemeClr val="accent1">
                        <a:alpha val="36000"/>
                      </a:schemeClr>
                    </a:gs>
                    <a:gs pos="100000">
                      <a:schemeClr val="accent1">
                        <a:alpha val="36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cs typeface="思源黑体旧字形 Light" panose="020B0300000000000000" charset="-128"/>
                  <a:sym typeface="+mn-ea"/>
                </a:endParaRPr>
              </a:p>
            </p:txBody>
          </p:sp>
          <p:sp>
            <p:nvSpPr>
              <p:cNvPr id="121" name="图形"/>
              <p:cNvSpPr/>
              <p:nvPr>
                <p:custDataLst>
                  <p:tags r:id="rId13"/>
                </p:custDataLst>
              </p:nvPr>
            </p:nvSpPr>
            <p:spPr>
              <a:xfrm>
                <a:off x="18258" y="8129"/>
                <a:ext cx="124" cy="1596"/>
              </a:xfrm>
              <a:prstGeom prst="roundRect">
                <a:avLst>
                  <a:gd name="adj" fmla="val 50000"/>
                </a:avLst>
              </a:prstGeom>
              <a:gradFill>
                <a:gsLst>
                  <a:gs pos="0">
                    <a:schemeClr val="accent1"/>
                  </a:gs>
                  <a:gs pos="10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宋体 CN Heavy" panose="02020900000000000000" charset="-122"/>
                </a:endParaRPr>
              </a:p>
            </p:txBody>
          </p:sp>
          <p:sp>
            <p:nvSpPr>
              <p:cNvPr id="122" name="图形"/>
              <p:cNvSpPr txBox="1"/>
              <p:nvPr>
                <p:custDataLst>
                  <p:tags r:id="rId14"/>
                </p:custDataLst>
              </p:nvPr>
            </p:nvSpPr>
            <p:spPr>
              <a:xfrm>
                <a:off x="9884" y="8653"/>
                <a:ext cx="7988" cy="1227"/>
              </a:xfrm>
              <a:prstGeom prst="rect">
                <a:avLst/>
              </a:prstGeom>
              <a:noFill/>
            </p:spPr>
            <p:txBody>
              <a:bodyPr wrap="square" rtlCol="0">
                <a:spAutoFit/>
              </a:bodyPr>
              <a:lstStyle/>
              <a:p>
                <a:pPr algn="l">
                  <a:lnSpc>
                    <a:spcPct val="150000"/>
                  </a:lnSpc>
                  <a:spcBef>
                    <a:spcPts val="0"/>
                  </a:spcBef>
                  <a:spcAft>
                    <a:spcPts val="0"/>
                  </a:spcAft>
                </a:pPr>
                <a:r>
                  <a:rPr lang="zh-CN" altLang="en-US" sz="1200">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rPr>
                  <a:t>在此处添加您的文本内容在此处添加您的文本内容在此处添加您的文本内容在此处添加您的文本内容添加您的文本内容</a:t>
                </a:r>
                <a:endParaRPr lang="zh-CN" altLang="en-US" sz="1200" dirty="0">
                  <a:solidFill>
                    <a:schemeClr val="tx1">
                      <a:lumMod val="85000"/>
                      <a:lumOff val="15000"/>
                    </a:schemeClr>
                  </a:solidFill>
                  <a:latin typeface="思源黑体旧字形 Light" panose="020B0300000000000000" charset="-128"/>
                  <a:ea typeface="思源黑体旧字形 Light" panose="020B0300000000000000" charset="-128"/>
                  <a:cs typeface="思源黑体旧字形 Light" panose="020B0300000000000000" charset="-128"/>
                  <a:sym typeface="+mn-ea"/>
                </a:endParaRPr>
              </a:p>
            </p:txBody>
          </p:sp>
          <p:sp>
            <p:nvSpPr>
              <p:cNvPr id="123" name="图形"/>
              <p:cNvSpPr txBox="1"/>
              <p:nvPr>
                <p:custDataLst>
                  <p:tags r:id="rId15"/>
                </p:custDataLst>
              </p:nvPr>
            </p:nvSpPr>
            <p:spPr>
              <a:xfrm>
                <a:off x="9911" y="7872"/>
                <a:ext cx="3460" cy="759"/>
              </a:xfrm>
              <a:prstGeom prst="rect">
                <a:avLst/>
              </a:prstGeom>
              <a:noFill/>
            </p:spPr>
            <p:txBody>
              <a:bodyPr wrap="square" rtlCol="0">
                <a:spAutoFit/>
              </a:bodyPr>
              <a:lstStyle>
                <a:defPPr>
                  <a:defRPr lang="zh-CN"/>
                </a:defPPr>
                <a:lvl1pPr>
                  <a:defRPr kumimoji="1" sz="2800" b="1">
                    <a:gradFill>
                      <a:gsLst>
                        <a:gs pos="57000">
                          <a:srgbClr val="C62627"/>
                        </a:gs>
                        <a:gs pos="0">
                          <a:srgbClr val="F06E1A"/>
                        </a:gs>
                        <a:gs pos="100000">
                          <a:srgbClr val="941418"/>
                        </a:gs>
                      </a:gsLst>
                      <a:lin ang="5400000" scaled="0"/>
                    </a:gradFill>
                    <a:latin typeface="思源宋体 CN Heavy" panose="02020900000000000000" charset="-122"/>
                    <a:ea typeface="思源宋体 CN Heavy" panose="02020900000000000000" charset="-122"/>
                  </a:defRPr>
                </a:lvl1pPr>
              </a:lstStyle>
              <a:p>
                <a:pPr algn="l"/>
                <a:r>
                  <a:rPr lang="zh-CN" altLang="en-US" sz="2000" b="0" dirty="0">
                    <a:gradFill>
                      <a:gsLst>
                        <a:gs pos="0">
                          <a:schemeClr val="accent1"/>
                        </a:gs>
                        <a:gs pos="100000">
                          <a:schemeClr val="accent2"/>
                        </a:gs>
                      </a:gsLst>
                      <a:lin ang="5400000" scaled="0"/>
                    </a:gradFill>
                    <a:cs typeface="思源宋体 CN Heavy" panose="02020900000000000000" charset="-122"/>
                    <a:sym typeface="+mn-ea"/>
                  </a:rPr>
                  <a:t>单击输入标题</a:t>
                </a:r>
              </a:p>
            </p:txBody>
          </p:sp>
          <p:pic>
            <p:nvPicPr>
              <p:cNvPr id="126" name="图形"/>
              <p:cNvPicPr>
                <a:picLocks noChangeAspect="1"/>
              </p:cNvPicPr>
              <p:nvPr>
                <p:custDataLst>
                  <p:tags r:id="rId16"/>
                </p:custDataLst>
              </p:nvPr>
            </p:nvPicPr>
            <p:blipFill>
              <a:blip r:embed="rId28" cstate="print">
                <a:extLst>
                  <a:ext uri="{28A0092B-C50C-407E-A947-70E740481C1C}">
                    <a14:useLocalDpi xmlns:a14="http://schemas.microsoft.com/office/drawing/2010/main" val="0"/>
                  </a:ext>
                  <a:ext uri="{96DAC541-7B7A-43D3-8B79-37D633B846F1}">
                    <asvg:svgBlip xmlns:asvg="http://schemas.microsoft.com/office/drawing/2016/SVG/main" xmlns="" r:embed="rId31"/>
                  </a:ext>
                </a:extLst>
              </a:blip>
              <a:stretch>
                <a:fillRect/>
              </a:stretch>
            </p:blipFill>
            <p:spPr>
              <a:xfrm>
                <a:off x="8745" y="8487"/>
                <a:ext cx="809" cy="809"/>
              </a:xfrm>
              <a:prstGeom prst="rect">
                <a:avLst/>
              </a:prstGeom>
            </p:spPr>
          </p:pic>
        </p:grpSp>
      </p:grpSp>
    </p:spTree>
    <p:custDataLst>
      <p:tags r:id="rId1"/>
    </p:custDataLst>
  </p:cSld>
  <p:clrMapOvr>
    <a:masterClrMapping/>
  </p:clrMapOvr>
  <p:transition advTm="2000">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jA4MTdjNTgxNmFlYzk3ZWYxMjQyMTJhNmViNGIxMDY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1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1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262.2188188976378,&quot;left&quot;:52,&quot;top&quot;:190.25,&quot;width&quot;:855}"/>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1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262.2188188976378,&quot;left&quot;:52,&quot;top&quot;:190.25,&quot;width&quot;:855}"/>
</p:tagLst>
</file>

<file path=ppt/tags/tag1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1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262.2188188976378,&quot;left&quot;:52,&quot;top&quot;:190.25,&quot;width&quot;:855}"/>
</p:tagLst>
</file>

<file path=ppt/tags/tag16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4"/>
  <p:tag name="KSO_WM_UNIT_TEXT_FILL_TYPE" val="1"/>
  <p:tag name="KSO_WM_BEAUTIFY_FLAG" val=""/>
</p:tagLst>
</file>

<file path=ppt/tags/tag16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4"/>
  <p:tag name="KSO_WM_UNIT_TEXT_FILL_TYPE" val="1"/>
  <p:tag name="KSO_WM_BEAUTIFY_FLAG" val=""/>
</p:tagLst>
</file>

<file path=ppt/tags/tag1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4"/>
  <p:tag name="KSO_WM_UNIT_TEXT_FILL_TYPE" val="1"/>
  <p:tag name="KSO_WM_UNIT_FILL_FORE_SCHEMECOLOR_INDEX_BRIGHTNESS" val="0"/>
  <p:tag name="KSO_WM_UNIT_FILL_FORE_SCHEMECOLOR_INDEX" val="5"/>
  <p:tag name="KSO_WM_UNIT_FILL_TYPE" val="1"/>
  <p:tag name="KSO_WM_BEAUTIFY_FLAG" val=""/>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4"/>
  <p:tag name="KSO_WM_UNIT_TEXT_FILL_TYPE" val="1"/>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262.2188188976378,&quot;left&quot;:52,&quot;top&quot;:190.25,&quot;width&quot;:855}"/>
</p:tagLst>
</file>

<file path=ppt/tags/tag17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4"/>
  <p:tag name="KSO_WM_UNIT_TEXT_FILL_TYPE" val="1"/>
  <p:tag name="KSO_WM_UNIT_FILL_FORE_SCHEMECOLOR_INDEX_BRIGHTNESS" val="0"/>
  <p:tag name="KSO_WM_UNIT_FILL_FORE_SCHEMECOLOR_INDEX" val="5"/>
  <p:tag name="KSO_WM_UNIT_FILL_TYPE" val="1"/>
  <p:tag name="KSO_WM_BEAUTIFY_FLAG" val=""/>
</p:tagLst>
</file>

<file path=ppt/tags/tag1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4"/>
  <p:tag name="KSO_WM_UNIT_TEXT_FILL_TYPE" val="1"/>
  <p:tag name="KSO_WM_BEAUTIFY_FLAG" val=""/>
</p:tagLst>
</file>

<file path=ppt/tags/tag17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4"/>
  <p:tag name="KSO_WM_UNIT_TEXT_FILL_TYPE" val="1"/>
  <p:tag name="KSO_WM_UNIT_FILL_FORE_SCHEMECOLOR_INDEX_BRIGHTNESS" val="0"/>
  <p:tag name="KSO_WM_UNIT_FILL_FORE_SCHEMECOLOR_INDEX" val="5"/>
  <p:tag name="KSO_WM_UNIT_FILL_TYPE" val="1"/>
  <p:tag name="KSO_WM_BEAUTIFY_FLAG" val=""/>
</p:tagLst>
</file>

<file path=ppt/tags/tag1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177.xml><?xml version="1.0" encoding="utf-8"?>
<p:tagLst xmlns:a="http://schemas.openxmlformats.org/drawingml/2006/main" xmlns:r="http://schemas.openxmlformats.org/officeDocument/2006/relationships" xmlns:p="http://schemas.openxmlformats.org/presentationml/2006/main">
  <p:tag name="KSO_WM_DIAGRAM_VIRTUALLY_FRAME" val="{&quot;height&quot;:565.2,&quot;left&quot;:490.55,&quot;top&quot;:286.95,&quot;width&quot;:357.1}"/>
</p:tagLst>
</file>

<file path=ppt/tags/tag178.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79.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18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8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8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8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84.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185.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186.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187.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88.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89.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19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9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9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1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2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2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2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2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2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24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241.xml><?xml version="1.0" encoding="utf-8"?>
<p:tagLst xmlns:a="http://schemas.openxmlformats.org/drawingml/2006/main" xmlns:r="http://schemas.openxmlformats.org/officeDocument/2006/relationships" xmlns:p="http://schemas.openxmlformats.org/presentationml/2006/main">
  <p:tag name="KSO_WM_DIAGRAM_VIRTUALLY_FRAME" val="{&quot;height&quot;:333.75,&quot;left&quot;:82.05,&quot;top&quot;:111.45,&quot;width&quot;:795.9}"/>
</p:tagLst>
</file>

<file path=ppt/tags/tag24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4.05,&quot;left&quot;:56.9,&quot;top&quot;:123.6,&quot;width&quot;:841.95}"/>
</p:tagLst>
</file>

<file path=ppt/tags/tag24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4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4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7.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48.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49.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25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5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5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5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5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5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33.75,&quot;left&quot;:82.05,&quot;top&quot;:111.45,&quot;width&quot;:795.9}"/>
</p:tagLst>
</file>

<file path=ppt/tags/tag25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257.xml><?xml version="1.0" encoding="utf-8"?>
<p:tagLst xmlns:a="http://schemas.openxmlformats.org/drawingml/2006/main" xmlns:r="http://schemas.openxmlformats.org/officeDocument/2006/relationships" xmlns:p="http://schemas.openxmlformats.org/presentationml/2006/main">
  <p:tag name="PA" val="v3.2.0"/>
</p:tagLst>
</file>

<file path=ppt/tags/tag258.xml><?xml version="1.0" encoding="utf-8"?>
<p:tagLst xmlns:a="http://schemas.openxmlformats.org/drawingml/2006/main" xmlns:r="http://schemas.openxmlformats.org/officeDocument/2006/relationships" xmlns:p="http://schemas.openxmlformats.org/presentationml/2006/main">
  <p:tag name="PA" val="v3.2.0"/>
</p:tagLst>
</file>

<file path=ppt/tags/tag2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2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2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2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2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3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302.xml><?xml version="1.0" encoding="utf-8"?>
<p:tagLst xmlns:a="http://schemas.openxmlformats.org/drawingml/2006/main" xmlns:r="http://schemas.openxmlformats.org/officeDocument/2006/relationships" xmlns:p="http://schemas.openxmlformats.org/presentationml/2006/main">
  <p:tag name="KSO_WM_DIAGRAM_VIRTUALLY_FRAME" val="{&quot;height&quot;:565.2,&quot;left&quot;:490.55,&quot;top&quot;:286.95,&quot;width&quot;:357.1}"/>
</p:tagLst>
</file>

<file path=ppt/tags/tag30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0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0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06.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07.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08.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09.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310.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311.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31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1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1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1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16.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17.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3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3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3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7.xml><?xml version="1.0" encoding="utf-8"?>
<p:tagLst xmlns:a="http://schemas.openxmlformats.org/drawingml/2006/main" xmlns:r="http://schemas.openxmlformats.org/officeDocument/2006/relationships" xmlns:p="http://schemas.openxmlformats.org/presentationml/2006/main">
  <p:tag name="MH" val="20160511164212"/>
  <p:tag name="MH_LIBRARY" val="GRAPHIC"/>
  <p:tag name="MH_TYPE" val="SubTitle"/>
  <p:tag name="MH_ORDER" val="1"/>
  <p:tag name="KSO_WM_BEAUTIFY_FLAG" val=""/>
</p:tagLst>
</file>

<file path=ppt/tags/tag328.xml><?xml version="1.0" encoding="utf-8"?>
<p:tagLst xmlns:a="http://schemas.openxmlformats.org/drawingml/2006/main" xmlns:r="http://schemas.openxmlformats.org/officeDocument/2006/relationships" xmlns:p="http://schemas.openxmlformats.org/presentationml/2006/main">
  <p:tag name="MH" val="20160511165244"/>
  <p:tag name="MH_LIBRARY" val="GRAPHIC"/>
  <p:tag name="MH_TYPE" val="SubTitle"/>
  <p:tag name="MH_ORDER" val="1"/>
  <p:tag name="KSO_WM_BEAUTIFY_FLAG" val=""/>
</p:tagLst>
</file>

<file path=ppt/tags/tag329.xml><?xml version="1.0" encoding="utf-8"?>
<p:tagLst xmlns:a="http://schemas.openxmlformats.org/drawingml/2006/main" xmlns:r="http://schemas.openxmlformats.org/officeDocument/2006/relationships" xmlns:p="http://schemas.openxmlformats.org/presentationml/2006/main">
  <p:tag name="MH" val="20160511165244"/>
  <p:tag name="MH_LIBRARY" val="GRAPHIC"/>
  <p:tag name="MH_TYPE" val="Other"/>
  <p:tag name="MH_ORDER" val="1"/>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3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1.xml><?xml version="1.0" encoding="utf-8"?>
<p:tagLst xmlns:a="http://schemas.openxmlformats.org/drawingml/2006/main" xmlns:r="http://schemas.openxmlformats.org/officeDocument/2006/relationships" xmlns:p="http://schemas.openxmlformats.org/presentationml/2006/main">
  <p:tag name="MH" val="20160511164212"/>
  <p:tag name="MH_LIBRARY" val="GRAPHIC"/>
  <p:tag name="MH_TYPE" val="SubTitle"/>
  <p:tag name="MH_ORDER" val="1"/>
  <p:tag name="KSO_WM_BEAUTIFY_FLAG" val=""/>
</p:tagLst>
</file>

<file path=ppt/tags/tag332.xml><?xml version="1.0" encoding="utf-8"?>
<p:tagLst xmlns:a="http://schemas.openxmlformats.org/drawingml/2006/main" xmlns:r="http://schemas.openxmlformats.org/officeDocument/2006/relationships" xmlns:p="http://schemas.openxmlformats.org/presentationml/2006/main">
  <p:tag name="MH" val="20160511165244"/>
  <p:tag name="MH_LIBRARY" val="GRAPHIC"/>
  <p:tag name="MH_TYPE" val="SubTitle"/>
  <p:tag name="MH_ORDER" val="1"/>
  <p:tag name="KSO_WM_BEAUTIFY_FLAG" val=""/>
</p:tagLst>
</file>

<file path=ppt/tags/tag333.xml><?xml version="1.0" encoding="utf-8"?>
<p:tagLst xmlns:a="http://schemas.openxmlformats.org/drawingml/2006/main" xmlns:r="http://schemas.openxmlformats.org/officeDocument/2006/relationships" xmlns:p="http://schemas.openxmlformats.org/presentationml/2006/main">
  <p:tag name="MH" val="20160511165244"/>
  <p:tag name="MH_LIBRARY" val="GRAPHIC"/>
  <p:tag name="MH_TYPE" val="Other"/>
  <p:tag name="MH_ORDER" val="1"/>
  <p:tag name="KSO_WM_BEAUTIFY_FLAG" val=""/>
</p:tagLst>
</file>

<file path=ppt/tags/tag3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5.xml><?xml version="1.0" encoding="utf-8"?>
<p:tagLst xmlns:a="http://schemas.openxmlformats.org/drawingml/2006/main" xmlns:r="http://schemas.openxmlformats.org/officeDocument/2006/relationships" xmlns:p="http://schemas.openxmlformats.org/presentationml/2006/main">
  <p:tag name="MH" val="20160511164212"/>
  <p:tag name="MH_LIBRARY" val="GRAPHIC"/>
  <p:tag name="MH_TYPE" val="SubTitle"/>
  <p:tag name="MH_ORDER" val="1"/>
  <p:tag name="KSO_WM_BEAUTIFY_FLAG" val=""/>
</p:tagLst>
</file>

<file path=ppt/tags/tag336.xml><?xml version="1.0" encoding="utf-8"?>
<p:tagLst xmlns:a="http://schemas.openxmlformats.org/drawingml/2006/main" xmlns:r="http://schemas.openxmlformats.org/officeDocument/2006/relationships" xmlns:p="http://schemas.openxmlformats.org/presentationml/2006/main">
  <p:tag name="MH" val="20160511165244"/>
  <p:tag name="MH_LIBRARY" val="GRAPHIC"/>
  <p:tag name="MH_TYPE" val="SubTitle"/>
  <p:tag name="MH_ORDER" val="1"/>
  <p:tag name="KSO_WM_BEAUTIFY_FLAG" val=""/>
</p:tagLst>
</file>

<file path=ppt/tags/tag337.xml><?xml version="1.0" encoding="utf-8"?>
<p:tagLst xmlns:a="http://schemas.openxmlformats.org/drawingml/2006/main" xmlns:r="http://schemas.openxmlformats.org/officeDocument/2006/relationships" xmlns:p="http://schemas.openxmlformats.org/presentationml/2006/main">
  <p:tag name="MH" val="20160511165244"/>
  <p:tag name="MH_LIBRARY" val="GRAPHIC"/>
  <p:tag name="MH_TYPE" val="Other"/>
  <p:tag name="MH_ORDER" val="1"/>
  <p:tag name="KSO_WM_BEAUTIFY_FLAG" val=""/>
</p:tagLst>
</file>

<file path=ppt/tags/tag33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3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3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3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3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3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262.2,&quot;left&quot;:52,&quot;top&quot;:190.25,&quot;width&quot;:855}"/>
</p:tagLst>
</file>

<file path=ppt/tags/tag3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373.xml><?xml version="1.0" encoding="utf-8"?>
<p:tagLst xmlns:a="http://schemas.openxmlformats.org/drawingml/2006/main" xmlns:r="http://schemas.openxmlformats.org/officeDocument/2006/relationships" xmlns:p="http://schemas.openxmlformats.org/presentationml/2006/main">
  <p:tag name="KSO_WM_DIAGRAM_VIRTUALLY_FRAME" val="{&quot;height&quot;:280.7406299212598,&quot;left&quot;:80.75228346456693,&quot;top&quot;:159.98173228346457,&quot;width&quot;:805.397716535433}"/>
</p:tagLst>
</file>

<file path=ppt/tags/tag3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76.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77.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78.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79.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38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8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8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8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8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8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86.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87.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88.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89.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565.2,&quot;left&quot;:490.55,&quot;top&quot;:286.95,&quot;width&quot;:357.1}"/>
</p:tagLst>
</file>

<file path=ppt/tags/tag39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9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9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9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9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9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96.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97.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98.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399.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xml><?xml version="1.0" encoding="utf-8"?>
<p:tagLst xmlns:a="http://schemas.openxmlformats.org/drawingml/2006/main" xmlns:r="http://schemas.openxmlformats.org/officeDocument/2006/relationships" xmlns:p="http://schemas.openxmlformats.org/presentationml/2006/main">
  <p:tag name="PA" val="v5.2.11"/>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0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0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0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0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0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0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06.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07.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08.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09.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1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1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1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1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1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280.7406299212598,&quot;left&quot;:80.75228346456693,&quot;top&quot;:159.98173228346457,&quot;width&quot;:805.397716535433}"/>
</p:tagLst>
</file>

<file path=ppt/tags/tag41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4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3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431.xml><?xml version="1.0" encoding="utf-8"?>
<p:tagLst xmlns:a="http://schemas.openxmlformats.org/drawingml/2006/main" xmlns:r="http://schemas.openxmlformats.org/officeDocument/2006/relationships" xmlns:p="http://schemas.openxmlformats.org/presentationml/2006/main">
  <p:tag name="KSO_WM_DIAGRAM_VIRTUALLY_FRAME" val="{&quot;height&quot;:565.2,&quot;left&quot;:490.55,&quot;top&quot;:286.95,&quot;width&quot;:357.1}"/>
</p:tagLst>
</file>

<file path=ppt/tags/tag43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3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3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3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36.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37.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38.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439.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40.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44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4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4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4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4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46.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4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4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4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DIAGRAM_VIRTUALLY_FRAME" val="{&quot;height&quot;:124.15,&quot;left&quot;:380.7,&quot;top&quot;:249.65,&quot;width&quot;:322.35}"/>
</p:tagLst>
</file>

<file path=ppt/tags/tag4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488.xml><?xml version="1.0" encoding="utf-8"?>
<p:tagLst xmlns:a="http://schemas.openxmlformats.org/drawingml/2006/main" xmlns:r="http://schemas.openxmlformats.org/officeDocument/2006/relationships" xmlns:p="http://schemas.openxmlformats.org/presentationml/2006/main">
  <p:tag name="KSO_WM_DIAGRAM_VIRTUALLY_FRAME" val="{&quot;height&quot;:347.1,&quot;left&quot;:74.85,&quot;top&quot;:107.85,&quot;width&quot;:810.35}"/>
</p:tagLst>
</file>

<file path=ppt/tags/tag489.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49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49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49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49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49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495.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496.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497.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498.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499.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50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50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50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50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50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5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6.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50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8.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509.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510.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347.1,&quot;left&quot;:74.85,&quot;top&quot;:107.85,&quot;width&quot;:810.35}"/>
</p:tagLst>
</file>

<file path=ppt/tags/tag5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5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5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5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 name="KSO_WM_DIAGRAM_VIRTUALLY_FRAME" val="{&quot;height&quot;:565.2,&quot;left&quot;:490.55,&quot;top&quot;:286.95,&quot;width&quot;:357.1}"/>
</p:tagLst>
</file>

<file path=ppt/tags/tag5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5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5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574.xml><?xml version="1.0" encoding="utf-8"?>
<p:tagLst xmlns:a="http://schemas.openxmlformats.org/drawingml/2006/main" xmlns:r="http://schemas.openxmlformats.org/officeDocument/2006/relationships" xmlns:p="http://schemas.openxmlformats.org/presentationml/2006/main">
  <p:tag name="PA" val="v5.2.11"/>
  <p:tag name="KSO_WM_BEAUTIFY_FLAG" val=""/>
</p:tagLst>
</file>

<file path=ppt/tags/tag5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第一PPT，www.1ppt.com​​">
  <a:themeElements>
    <a:clrScheme name="">
      <a:dk1>
        <a:srgbClr val="000000"/>
      </a:dk1>
      <a:lt1>
        <a:srgbClr val="FFFFFF"/>
      </a:lt1>
      <a:dk2>
        <a:srgbClr val="0F1423"/>
      </a:dk2>
      <a:lt2>
        <a:srgbClr val="FFFFFF"/>
      </a:lt2>
      <a:accent1>
        <a:srgbClr val="2559E8"/>
      </a:accent1>
      <a:accent2>
        <a:srgbClr val="5EABFA"/>
      </a:accent2>
      <a:accent3>
        <a:srgbClr val="2559E8"/>
      </a:accent3>
      <a:accent4>
        <a:srgbClr val="5EABFA"/>
      </a:accent4>
      <a:accent5>
        <a:srgbClr val="2559E8"/>
      </a:accent5>
      <a:accent6>
        <a:srgbClr val="5EABFA"/>
      </a:accent6>
      <a:hlink>
        <a:srgbClr val="2559E8"/>
      </a:hlink>
      <a:folHlink>
        <a:srgbClr val="5EABFA"/>
      </a:folHlink>
    </a:clrScheme>
    <a:fontScheme name="自定义 9">
      <a:majorFont>
        <a:latin typeface="思源黑体旧字形 Light"/>
        <a:ea typeface="思源黑体旧字形 Light"/>
        <a:cs typeface=""/>
      </a:majorFont>
      <a:minorFont>
        <a:latin typeface="思源黑体旧字形 Light"/>
        <a:ea typeface="思源黑体旧字形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黑体旧字形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旧字形 Light"/>
        <a:ea typeface=""/>
        <a:cs typeface=""/>
        <a:font script="Jpan" typeface="ＭＳ Ｐゴシック"/>
        <a:font script="Hang" typeface="맑은 고딕"/>
        <a:font script="Hans" typeface="思源黑体旧字形 Light"/>
        <a:font script="Hant" typeface="新細明體"/>
        <a:font script="Arab" typeface="思源黑体旧字形 Light"/>
        <a:font script="Hebr" typeface="思源黑体旧字形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旧字形 Light"/>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黑体旧字形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旧字形 Light"/>
        <a:ea typeface=""/>
        <a:cs typeface=""/>
        <a:font script="Jpan" typeface="ＭＳ Ｐゴシック"/>
        <a:font script="Hang" typeface="맑은 고딕"/>
        <a:font script="Hans" typeface="思源黑体旧字形 Light"/>
        <a:font script="Hant" typeface="新細明體"/>
        <a:font script="Arab" typeface="思源黑体旧字形 Light"/>
        <a:font script="Hebr" typeface="思源黑体旧字形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旧字形 Light"/>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3880</Words>
  <Application>Microsoft Office PowerPoint</Application>
  <PresentationFormat>自定义</PresentationFormat>
  <Paragraphs>257</Paragraphs>
  <Slides>27</Slides>
  <Notes>2</Notes>
  <HiddenSlides>0</HiddenSlides>
  <MMClips>0</MMClips>
  <ScaleCrop>false</ScaleCrop>
  <HeadingPairs>
    <vt:vector size="4" baseType="variant">
      <vt:variant>
        <vt:lpstr>主题</vt:lpstr>
      </vt:variant>
      <vt:variant>
        <vt:i4>2</vt:i4>
      </vt:variant>
      <vt:variant>
        <vt:lpstr>幻灯片标题</vt:lpstr>
      </vt:variant>
      <vt:variant>
        <vt:i4>27</vt:i4>
      </vt:variant>
    </vt:vector>
  </HeadingPairs>
  <TitlesOfParts>
    <vt:vector size="29" baseType="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第一PPT，www.1ppt.com</dc:creator>
  <cp:keywords>www.1ppt.com</cp:keywords>
  <dc:description>第一PPT</dc:description>
  <cp:lastModifiedBy>123</cp:lastModifiedBy>
  <cp:revision>237</cp:revision>
  <dcterms:created xsi:type="dcterms:W3CDTF">2019-06-19T02:08:00Z</dcterms:created>
  <dcterms:modified xsi:type="dcterms:W3CDTF">2024-10-19T09:22:48Z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2052-12.1.0.16729</vt:lpwstr>
  </property>
  <property fmtid="{D5CDD505-2E9C-101B-9397-08002B2CF9AE}" pid="3" name="KSOSaveFontToCloudKey">
    <vt:lpwstr>212913176_cloud</vt:lpwstr>
  </property>
  <property fmtid="{D5CDD505-2E9C-101B-9397-08002B2CF9AE}" pid="4" name="ICV">
    <vt:lpwstr>34A87A8623BA4D7C8FEEAA3B5DA9FDE1</vt:lpwstr>
  </property>
</Properties>
</file>